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2" r:id="rId2"/>
  </p:sldMasterIdLst>
  <p:notesMasterIdLst>
    <p:notesMasterId r:id="rId22"/>
  </p:notesMasterIdLst>
  <p:handoutMasterIdLst>
    <p:handoutMasterId r:id="rId23"/>
  </p:handoutMasterIdLst>
  <p:sldIdLst>
    <p:sldId id="280" r:id="rId3"/>
    <p:sldId id="265" r:id="rId4"/>
    <p:sldId id="271" r:id="rId5"/>
    <p:sldId id="256" r:id="rId6"/>
    <p:sldId id="272" r:id="rId7"/>
    <p:sldId id="267" r:id="rId8"/>
    <p:sldId id="266" r:id="rId9"/>
    <p:sldId id="270" r:id="rId10"/>
    <p:sldId id="278" r:id="rId11"/>
    <p:sldId id="262" r:id="rId12"/>
    <p:sldId id="274" r:id="rId13"/>
    <p:sldId id="261" r:id="rId14"/>
    <p:sldId id="264" r:id="rId15"/>
    <p:sldId id="263" r:id="rId16"/>
    <p:sldId id="273" r:id="rId17"/>
    <p:sldId id="275" r:id="rId18"/>
    <p:sldId id="277" r:id="rId19"/>
    <p:sldId id="279" r:id="rId20"/>
    <p:sldId id="281" r:id="rId21"/>
  </p:sldIdLst>
  <p:sldSz cx="9144000" cy="5143500" type="screen16x9"/>
  <p:notesSz cx="6858000" cy="9144000"/>
  <p:embeddedFontLst>
    <p:embeddedFont>
      <p:font typeface="微软雅黑" pitchFamily="34" charset="-122"/>
      <p:regular r:id="rId24"/>
      <p:bold r:id="rId25"/>
    </p:embeddedFont>
    <p:embeddedFont>
      <p:font typeface="华文细黑" pitchFamily="2" charset="-122"/>
      <p:regular r:id="rId26"/>
    </p:embeddedFont>
    <p:embeddedFont>
      <p:font typeface="Calibri" pitchFamily="34" charset="0"/>
      <p:regular r:id="rId27"/>
      <p:bold r:id="rId28"/>
      <p:italic r:id="rId29"/>
      <p:boldItalic r:id="rId30"/>
    </p:embeddedFont>
    <p:embeddedFont>
      <p:font typeface="方正兰亭纤黑_GBK" charset="-122"/>
      <p:regular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59">
          <p15:clr>
            <a:srgbClr val="A4A3A4"/>
          </p15:clr>
        </p15:guide>
        <p15:guide id="4" orient="horz" pos="2981">
          <p15:clr>
            <a:srgbClr val="A4A3A4"/>
          </p15:clr>
        </p15:guide>
        <p15:guide id="5" pos="295">
          <p15:clr>
            <a:srgbClr val="A4A3A4"/>
          </p15:clr>
        </p15:guide>
        <p15:guide id="6" pos="54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0C59"/>
    <a:srgbClr val="ACB0B1"/>
    <a:srgbClr val="470283"/>
    <a:srgbClr val="DC1C05"/>
    <a:srgbClr val="2AD048"/>
    <a:srgbClr val="39A2FE"/>
    <a:srgbClr val="D215E3"/>
    <a:srgbClr val="0663EC"/>
    <a:srgbClr val="FEAF5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2664" y="-1512"/>
      </p:cViewPr>
      <p:guideLst>
        <p:guide orient="horz" pos="1620"/>
        <p:guide orient="horz" pos="259"/>
        <p:guide orient="horz" pos="2981"/>
        <p:guide pos="2880"/>
        <p:guide pos="295"/>
        <p:guide pos="546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2777F2-7DED-49F6-ADC1-7D763C9D698E}" type="datetimeFigureOut">
              <a:rPr lang="zh-CN" altLang="en-US" smtClean="0"/>
              <a:t>2016/5/20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EB33DA-472A-45AE-8B32-766E144A29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8784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9.png>
</file>

<file path=ppt/media/media1.wav>
</file>

<file path=ppt/media/media2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F6DB6-634D-4F21-B21B-8AABEE86259B}" type="datetimeFigureOut">
              <a:rPr lang="zh-CN" altLang="en-US" smtClean="0"/>
              <a:t>2016/5/20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25083B-877F-4A24-8FB2-F8760A491B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2074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25083B-877F-4A24-8FB2-F8760A491B2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0572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C4DDB-F316-4707-863E-64F2BB39E6F0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096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24000">
                <a:srgbClr val="000000"/>
              </a:gs>
              <a:gs pos="100000">
                <a:srgbClr val="393A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3411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533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766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751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1157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842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5780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t="1532" b="12983"/>
          <a:stretch/>
        </p:blipFill>
        <p:spPr>
          <a:xfrm>
            <a:off x="0" y="1"/>
            <a:ext cx="9144000" cy="516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2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6"/>
                                        </p:tgtEl>
                                      </p:cBhvr>
                                      <p:by x="108000" y="108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649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0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436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440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184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88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51870-F50E-4975-B201-BE0222039509}" type="datetimeFigureOut">
              <a:rPr lang="zh-CN" altLang="en-US" smtClean="0"/>
              <a:t>2016/5/20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41875-0B67-4A39-9A2D-9C851CFFFA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4969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2016/5/20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802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1ppt.com/tubiao/" TargetMode="External"/><Relationship Id="rId13" Type="http://schemas.openxmlformats.org/officeDocument/2006/relationships/hyperlink" Target="http://www.1ppt.com/ziliao/" TargetMode="External"/><Relationship Id="rId18" Type="http://schemas.openxmlformats.org/officeDocument/2006/relationships/hyperlink" Target="http://www.1ppt.cn/" TargetMode="External"/><Relationship Id="rId3" Type="http://schemas.openxmlformats.org/officeDocument/2006/relationships/hyperlink" Target="http://www.1ppt.com/moban/" TargetMode="External"/><Relationship Id="rId21" Type="http://schemas.openxmlformats.org/officeDocument/2006/relationships/image" Target="../media/image11.png"/><Relationship Id="rId7" Type="http://schemas.openxmlformats.org/officeDocument/2006/relationships/hyperlink" Target="http://www.1ppt.com/beijing/" TargetMode="External"/><Relationship Id="rId12" Type="http://schemas.openxmlformats.org/officeDocument/2006/relationships/hyperlink" Target="http://www.1ppt.com/excel/" TargetMode="External"/><Relationship Id="rId17" Type="http://schemas.openxmlformats.org/officeDocument/2006/relationships/hyperlink" Target="http://www.1ppt.com/jiaoan/" TargetMode="External"/><Relationship Id="rId2" Type="http://schemas.openxmlformats.org/officeDocument/2006/relationships/notesSlide" Target="../notesSlides/notesSlide2.xml"/><Relationship Id="rId16" Type="http://schemas.openxmlformats.org/officeDocument/2006/relationships/hyperlink" Target="http://www.1ppt.com/shiti/" TargetMode="Externa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ww.1ppt.com/sucai/" TargetMode="External"/><Relationship Id="rId11" Type="http://schemas.openxmlformats.org/officeDocument/2006/relationships/hyperlink" Target="http://www.1ppt.com/word/" TargetMode="External"/><Relationship Id="rId5" Type="http://schemas.openxmlformats.org/officeDocument/2006/relationships/hyperlink" Target="http://www.1ppt.com/jieri/" TargetMode="External"/><Relationship Id="rId15" Type="http://schemas.openxmlformats.org/officeDocument/2006/relationships/hyperlink" Target="http://www.1ppt.com/fanwen/" TargetMode="External"/><Relationship Id="rId10" Type="http://schemas.openxmlformats.org/officeDocument/2006/relationships/hyperlink" Target="http://www.1ppt.com/powerpoint/" TargetMode="External"/><Relationship Id="rId19" Type="http://schemas.openxmlformats.org/officeDocument/2006/relationships/image" Target="../media/image9.png"/><Relationship Id="rId4" Type="http://schemas.openxmlformats.org/officeDocument/2006/relationships/hyperlink" Target="http://www.1ppt.com/hangye/" TargetMode="External"/><Relationship Id="rId9" Type="http://schemas.openxmlformats.org/officeDocument/2006/relationships/hyperlink" Target="http://www.1ppt.com/xiazai/" TargetMode="External"/><Relationship Id="rId14" Type="http://schemas.openxmlformats.org/officeDocument/2006/relationships/hyperlink" Target="http://www.1ppt.com/kejia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663495" y="2417862"/>
            <a:ext cx="1800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我是一个苹果爱好者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80012" y="2417861"/>
            <a:ext cx="1800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我为苹果公司喝彩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5" name="Arcade Click Negative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59359" y="-740618"/>
            <a:ext cx="487363" cy="487363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555776" y="3723878"/>
            <a:ext cx="4190571" cy="4072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kern="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</a:t>
            </a:r>
            <a:r>
              <a:rPr lang="en-US" altLang="zh-CN" sz="2000" kern="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kern="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模板网</a:t>
            </a:r>
            <a:r>
              <a:rPr lang="en-US" altLang="zh-CN" sz="2000" kern="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-WWW.1PPT.COM</a:t>
            </a:r>
            <a:endParaRPr lang="en-US" altLang="zh-CN" sz="20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310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5000" autoRev="1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Scale>
                                      <p:cBhvr>
                                        <p:cTn id="14" dur="200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7" presetClass="entr" presetSubtype="4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5000" autoRev="1" fill="hold" grpId="1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Scale>
                                      <p:cBhvr>
                                        <p:cTn id="22" dur="2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2" presetClass="exit" presetSubtype="2" fill="hold" grpId="2" nodeType="withEffect">
                                  <p:stCondLst>
                                    <p:cond delay="32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right)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2" presetClass="exit" presetSubtype="8" fill="hold" grpId="2" nodeType="withEffect">
                                  <p:stCondLst>
                                    <p:cond delay="32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3902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2" grpId="1"/>
      <p:bldP spid="2" grpId="2"/>
      <p:bldP spid="3" grpId="0"/>
      <p:bldP spid="3" grpId="1"/>
      <p:bldP spid="3" grpId="2"/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 rot="17608357">
            <a:off x="3302438" y="-1820739"/>
            <a:ext cx="5842377" cy="5842379"/>
          </a:xfrm>
          <a:prstGeom prst="roundRect">
            <a:avLst>
              <a:gd name="adj" fmla="val 22252"/>
            </a:avLst>
          </a:prstGeom>
          <a:gradFill>
            <a:gsLst>
              <a:gs pos="75000">
                <a:srgbClr val="DA1F41"/>
              </a:gs>
              <a:gs pos="13000">
                <a:srgbClr val="F8812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 rot="21402206">
            <a:off x="-540568" y="1015168"/>
            <a:ext cx="5842379" cy="5842377"/>
          </a:xfrm>
          <a:prstGeom prst="roundRect">
            <a:avLst>
              <a:gd name="adj" fmla="val 22252"/>
            </a:avLst>
          </a:prstGeom>
          <a:gradFill>
            <a:gsLst>
              <a:gs pos="75000">
                <a:srgbClr val="5FB351"/>
              </a:gs>
              <a:gs pos="13000">
                <a:srgbClr val="28A89E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 rot="19490803">
            <a:off x="6290461" y="1780117"/>
            <a:ext cx="5842379" cy="5842377"/>
          </a:xfrm>
          <a:prstGeom prst="roundRect">
            <a:avLst>
              <a:gd name="adj" fmla="val 22252"/>
            </a:avLst>
          </a:prstGeom>
          <a:gradFill>
            <a:gsLst>
              <a:gs pos="75000">
                <a:srgbClr val="2D5CAA"/>
              </a:gs>
              <a:gs pos="13000">
                <a:srgbClr val="3999CE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 rot="17608357">
            <a:off x="3160128" y="617870"/>
            <a:ext cx="2267129" cy="3186821"/>
          </a:xfrm>
          <a:custGeom>
            <a:avLst/>
            <a:gdLst>
              <a:gd name="connsiteX0" fmla="*/ 2122648 w 2206073"/>
              <a:gd name="connsiteY0" fmla="*/ 758187 h 3100997"/>
              <a:gd name="connsiteX1" fmla="*/ 1510534 w 2206073"/>
              <a:gd name="connsiteY1" fmla="*/ 2338991 h 3100997"/>
              <a:gd name="connsiteX2" fmla="*/ 0 w 2206073"/>
              <a:gd name="connsiteY2" fmla="*/ 3100997 h 3100997"/>
              <a:gd name="connsiteX3" fmla="*/ 0 w 2206073"/>
              <a:gd name="connsiteY3" fmla="*/ 1265034 h 3100997"/>
              <a:gd name="connsiteX4" fmla="*/ 1265034 w 2206073"/>
              <a:gd name="connsiteY4" fmla="*/ 0 h 3100997"/>
              <a:gd name="connsiteX5" fmla="*/ 1747488 w 2206073"/>
              <a:gd name="connsiteY5" fmla="*/ 0 h 3100997"/>
              <a:gd name="connsiteX6" fmla="*/ 2070224 w 2206073"/>
              <a:gd name="connsiteY6" fmla="*/ 639764 h 3100997"/>
              <a:gd name="connsiteX7" fmla="*/ 2122648 w 2206073"/>
              <a:gd name="connsiteY7" fmla="*/ 758187 h 310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06073" h="3100997">
                <a:moveTo>
                  <a:pt x="2122648" y="758187"/>
                </a:moveTo>
                <a:cubicBezTo>
                  <a:pt x="2352118" y="1356900"/>
                  <a:pt x="2095330" y="2043984"/>
                  <a:pt x="1510534" y="2338991"/>
                </a:cubicBezTo>
                <a:lnTo>
                  <a:pt x="0" y="3100997"/>
                </a:lnTo>
                <a:lnTo>
                  <a:pt x="0" y="1265034"/>
                </a:lnTo>
                <a:cubicBezTo>
                  <a:pt x="0" y="566375"/>
                  <a:pt x="566375" y="0"/>
                  <a:pt x="1265034" y="0"/>
                </a:cubicBezTo>
                <a:lnTo>
                  <a:pt x="1747488" y="0"/>
                </a:lnTo>
                <a:lnTo>
                  <a:pt x="2070224" y="639764"/>
                </a:lnTo>
                <a:cubicBezTo>
                  <a:pt x="2089891" y="678751"/>
                  <a:pt x="2107351" y="718272"/>
                  <a:pt x="2122648" y="758187"/>
                </a:cubicBezTo>
                <a:close/>
              </a:path>
            </a:pathLst>
          </a:custGeom>
          <a:gradFill>
            <a:gsLst>
              <a:gs pos="75000">
                <a:srgbClr val="9F2269"/>
              </a:gs>
              <a:gs pos="13000">
                <a:srgbClr val="D9265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 rot="17608357">
            <a:off x="5440734" y="1462879"/>
            <a:ext cx="4121745" cy="2274514"/>
          </a:xfrm>
          <a:custGeom>
            <a:avLst/>
            <a:gdLst>
              <a:gd name="connsiteX0" fmla="*/ 4010742 w 4010742"/>
              <a:gd name="connsiteY0" fmla="*/ 2213258 h 2213259"/>
              <a:gd name="connsiteX1" fmla="*/ 1265034 w 4010742"/>
              <a:gd name="connsiteY1" fmla="*/ 2213259 h 2213259"/>
              <a:gd name="connsiteX2" fmla="*/ 0 w 4010742"/>
              <a:gd name="connsiteY2" fmla="*/ 948225 h 2213259"/>
              <a:gd name="connsiteX3" fmla="*/ 0 w 4010742"/>
              <a:gd name="connsiteY3" fmla="*/ 28690 h 2213259"/>
              <a:gd name="connsiteX4" fmla="*/ 82321 w 4010742"/>
              <a:gd name="connsiteY4" fmla="*/ 12848 h 2213259"/>
              <a:gd name="connsiteX5" fmla="*/ 919739 w 4010742"/>
              <a:gd name="connsiteY5" fmla="*/ 185149 h 2213259"/>
              <a:gd name="connsiteX6" fmla="*/ 3613409 w 4010742"/>
              <a:gd name="connsiteY6" fmla="*/ 1827700 h 2213259"/>
              <a:gd name="connsiteX7" fmla="*/ 3982064 w 4010742"/>
              <a:gd name="connsiteY7" fmla="*/ 2168937 h 2213259"/>
              <a:gd name="connsiteX8" fmla="*/ 4010742 w 4010742"/>
              <a:gd name="connsiteY8" fmla="*/ 2213258 h 2213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0742" h="2213259">
                <a:moveTo>
                  <a:pt x="4010742" y="2213258"/>
                </a:moveTo>
                <a:lnTo>
                  <a:pt x="1265034" y="2213259"/>
                </a:lnTo>
                <a:cubicBezTo>
                  <a:pt x="566375" y="2213258"/>
                  <a:pt x="0" y="1646883"/>
                  <a:pt x="0" y="948225"/>
                </a:cubicBezTo>
                <a:lnTo>
                  <a:pt x="0" y="28690"/>
                </a:lnTo>
                <a:lnTo>
                  <a:pt x="82321" y="12848"/>
                </a:lnTo>
                <a:cubicBezTo>
                  <a:pt x="362975" y="-27383"/>
                  <a:pt x="658768" y="26013"/>
                  <a:pt x="919739" y="185149"/>
                </a:cubicBezTo>
                <a:lnTo>
                  <a:pt x="3613409" y="1827700"/>
                </a:lnTo>
                <a:cubicBezTo>
                  <a:pt x="3762535" y="1918635"/>
                  <a:pt x="3886173" y="2035488"/>
                  <a:pt x="3982064" y="2168937"/>
                </a:cubicBezTo>
                <a:lnTo>
                  <a:pt x="4010742" y="2213258"/>
                </a:lnTo>
                <a:close/>
              </a:path>
            </a:pathLst>
          </a:custGeom>
          <a:gradFill>
            <a:gsLst>
              <a:gs pos="75000">
                <a:srgbClr val="FE7122"/>
              </a:gs>
              <a:gs pos="13000">
                <a:srgbClr val="FE9911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4015523" y="1275606"/>
            <a:ext cx="3447161" cy="1778637"/>
            <a:chOff x="4015523" y="1275606"/>
            <a:chExt cx="3447161" cy="1778637"/>
          </a:xfrm>
        </p:grpSpPr>
        <p:sp>
          <p:nvSpPr>
            <p:cNvPr id="16" name="文本框 15"/>
            <p:cNvSpPr txBox="1"/>
            <p:nvPr/>
          </p:nvSpPr>
          <p:spPr>
            <a:xfrm>
              <a:off x="5075301" y="1275606"/>
              <a:ext cx="13276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冬青黑体简体中文 W6" panose="020B0600000000000000" pitchFamily="34" charset="-122"/>
                  <a:ea typeface="冬青黑体简体中文 W6" panose="020B0600000000000000" pitchFamily="34" charset="-122"/>
                </a:rPr>
                <a:t>WWDC</a:t>
              </a:r>
              <a:endParaRPr lang="zh-CN" altLang="en-US" sz="2400" dirty="0">
                <a:solidFill>
                  <a:schemeClr val="bg1"/>
                </a:solidFill>
                <a:latin typeface="冬青黑体简体中文 W6" panose="020B0600000000000000" pitchFamily="34" charset="-122"/>
                <a:ea typeface="冬青黑体简体中文 W6" panose="020B0600000000000000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015523" y="1977025"/>
              <a:ext cx="3447161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bg1"/>
                  </a:solidFill>
                  <a:latin typeface="Myriad Pro Light" panose="020B0403030403020204" pitchFamily="34" charset="0"/>
                </a:rPr>
                <a:t>Where a whole new</a:t>
              </a:r>
            </a:p>
            <a:p>
              <a:pPr algn="ctr"/>
              <a:r>
                <a:rPr lang="en-US" altLang="zh-CN" sz="3200" dirty="0" smtClean="0">
                  <a:solidFill>
                    <a:schemeClr val="bg1"/>
                  </a:solidFill>
                  <a:latin typeface="Myriad Pro Light" panose="020B0403030403020204" pitchFamily="34" charset="0"/>
                </a:rPr>
                <a:t>World is developing</a:t>
              </a:r>
              <a:endParaRPr lang="zh-CN" altLang="en-US" sz="3200" dirty="0">
                <a:solidFill>
                  <a:schemeClr val="bg1"/>
                </a:solidFill>
                <a:latin typeface="Myriad Pro Light" panose="020B04030304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973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0" presetClass="entr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70000">
                <a:srgbClr val="210C59"/>
              </a:gs>
              <a:gs pos="0">
                <a:srgbClr val="47028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 rot="21094070">
            <a:off x="0" y="-5856050"/>
            <a:ext cx="7907211" cy="7907207"/>
          </a:xfrm>
          <a:prstGeom prst="roundRect">
            <a:avLst>
              <a:gd name="adj" fmla="val 22252"/>
            </a:avLst>
          </a:prstGeom>
          <a:solidFill>
            <a:srgbClr val="D215E3"/>
          </a:solidFill>
          <a:ln>
            <a:noFill/>
          </a:ln>
          <a:effectLst>
            <a:outerShdw blurRad="50800" dist="38100" dir="5400000" algn="t" rotWithShape="0">
              <a:srgbClr val="210C59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 rot="505930" flipH="1">
            <a:off x="1290973" y="-5950587"/>
            <a:ext cx="7907211" cy="7907207"/>
          </a:xfrm>
          <a:prstGeom prst="roundRect">
            <a:avLst>
              <a:gd name="adj" fmla="val 22252"/>
            </a:avLst>
          </a:prstGeom>
          <a:solidFill>
            <a:srgbClr val="0663EC">
              <a:alpha val="86000"/>
            </a:srgbClr>
          </a:solidFill>
          <a:ln>
            <a:noFill/>
          </a:ln>
          <a:effectLst>
            <a:outerShdw blurRad="50800" dist="38100" dir="5400000" algn="t" rotWithShape="0">
              <a:srgbClr val="210C59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 rot="21333747">
            <a:off x="321076" y="-6289384"/>
            <a:ext cx="7907211" cy="7907207"/>
          </a:xfrm>
          <a:prstGeom prst="roundRect">
            <a:avLst>
              <a:gd name="adj" fmla="val 22252"/>
            </a:avLst>
          </a:prstGeom>
          <a:solidFill>
            <a:srgbClr val="39A2FE">
              <a:alpha val="83000"/>
            </a:srgbClr>
          </a:solidFill>
          <a:ln>
            <a:noFill/>
          </a:ln>
          <a:effectLst>
            <a:outerShdw blurRad="50800" dist="38100" dir="5400000" algn="t" rotWithShape="0">
              <a:srgbClr val="210C59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321076" y="-6589399"/>
            <a:ext cx="7907211" cy="7907207"/>
          </a:xfrm>
          <a:prstGeom prst="roundRect">
            <a:avLst>
              <a:gd name="adj" fmla="val 22252"/>
            </a:avLst>
          </a:prstGeom>
          <a:solidFill>
            <a:srgbClr val="2AD048"/>
          </a:solidFill>
          <a:ln>
            <a:noFill/>
          </a:ln>
          <a:effectLst>
            <a:outerShdw blurRad="50800" dist="38100" dir="5400000" algn="t" rotWithShape="0">
              <a:srgbClr val="210C59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 rot="20565050">
            <a:off x="321074" y="-7014743"/>
            <a:ext cx="7907211" cy="7907207"/>
          </a:xfrm>
          <a:prstGeom prst="roundRect">
            <a:avLst>
              <a:gd name="adj" fmla="val 22252"/>
            </a:avLst>
          </a:prstGeom>
          <a:solidFill>
            <a:srgbClr val="DC1C05"/>
          </a:solidFill>
          <a:ln>
            <a:noFill/>
          </a:ln>
          <a:effectLst>
            <a:outerShdw blurRad="50800" dist="38100" dir="5400000" algn="t" rotWithShape="0">
              <a:srgbClr val="210C5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-51085" y="0"/>
            <a:ext cx="9195085" cy="1862546"/>
          </a:xfrm>
          <a:custGeom>
            <a:avLst/>
            <a:gdLst>
              <a:gd name="connsiteX0" fmla="*/ 0 w 9144000"/>
              <a:gd name="connsiteY0" fmla="*/ 0 h 1220372"/>
              <a:gd name="connsiteX1" fmla="*/ 9144000 w 9144000"/>
              <a:gd name="connsiteY1" fmla="*/ 0 h 1220372"/>
              <a:gd name="connsiteX2" fmla="*/ 9144000 w 9144000"/>
              <a:gd name="connsiteY2" fmla="*/ 1220372 h 1220372"/>
              <a:gd name="connsiteX3" fmla="*/ 0 w 9144000"/>
              <a:gd name="connsiteY3" fmla="*/ 1220372 h 1220372"/>
              <a:gd name="connsiteX4" fmla="*/ 0 w 9144000"/>
              <a:gd name="connsiteY4" fmla="*/ 0 h 1220372"/>
              <a:gd name="connsiteX0" fmla="*/ 0 w 9144000"/>
              <a:gd name="connsiteY0" fmla="*/ 0 h 1220372"/>
              <a:gd name="connsiteX1" fmla="*/ 9144000 w 9144000"/>
              <a:gd name="connsiteY1" fmla="*/ 0 h 1220372"/>
              <a:gd name="connsiteX2" fmla="*/ 9144000 w 9144000"/>
              <a:gd name="connsiteY2" fmla="*/ 1220372 h 1220372"/>
              <a:gd name="connsiteX3" fmla="*/ 1808480 w 9144000"/>
              <a:gd name="connsiteY3" fmla="*/ 1219200 h 1220372"/>
              <a:gd name="connsiteX4" fmla="*/ 0 w 9144000"/>
              <a:gd name="connsiteY4" fmla="*/ 1220372 h 1220372"/>
              <a:gd name="connsiteX5" fmla="*/ 0 w 9144000"/>
              <a:gd name="connsiteY5" fmla="*/ 0 h 1220372"/>
              <a:gd name="connsiteX0" fmla="*/ 0 w 9144000"/>
              <a:gd name="connsiteY0" fmla="*/ 0 h 1220372"/>
              <a:gd name="connsiteX1" fmla="*/ 9144000 w 9144000"/>
              <a:gd name="connsiteY1" fmla="*/ 0 h 1220372"/>
              <a:gd name="connsiteX2" fmla="*/ 9144000 w 9144000"/>
              <a:gd name="connsiteY2" fmla="*/ 1220372 h 1220372"/>
              <a:gd name="connsiteX3" fmla="*/ 1879600 w 9144000"/>
              <a:gd name="connsiteY3" fmla="*/ 1087120 h 1220372"/>
              <a:gd name="connsiteX4" fmla="*/ 0 w 9144000"/>
              <a:gd name="connsiteY4" fmla="*/ 1220372 h 1220372"/>
              <a:gd name="connsiteX5" fmla="*/ 0 w 9144000"/>
              <a:gd name="connsiteY5" fmla="*/ 0 h 1220372"/>
              <a:gd name="connsiteX0" fmla="*/ 0 w 9144000"/>
              <a:gd name="connsiteY0" fmla="*/ 0 h 1276628"/>
              <a:gd name="connsiteX1" fmla="*/ 9144000 w 9144000"/>
              <a:gd name="connsiteY1" fmla="*/ 0 h 1276628"/>
              <a:gd name="connsiteX2" fmla="*/ 9144000 w 9144000"/>
              <a:gd name="connsiteY2" fmla="*/ 1220372 h 1276628"/>
              <a:gd name="connsiteX3" fmla="*/ 1879600 w 9144000"/>
              <a:gd name="connsiteY3" fmla="*/ 1087120 h 1276628"/>
              <a:gd name="connsiteX4" fmla="*/ 0 w 9144000"/>
              <a:gd name="connsiteY4" fmla="*/ 1220372 h 1276628"/>
              <a:gd name="connsiteX5" fmla="*/ 0 w 9144000"/>
              <a:gd name="connsiteY5" fmla="*/ 0 h 1276628"/>
              <a:gd name="connsiteX0" fmla="*/ 0 w 9144000"/>
              <a:gd name="connsiteY0" fmla="*/ 0 h 1265231"/>
              <a:gd name="connsiteX1" fmla="*/ 9144000 w 9144000"/>
              <a:gd name="connsiteY1" fmla="*/ 0 h 1265231"/>
              <a:gd name="connsiteX2" fmla="*/ 9144000 w 9144000"/>
              <a:gd name="connsiteY2" fmla="*/ 1220372 h 1265231"/>
              <a:gd name="connsiteX3" fmla="*/ 1879600 w 9144000"/>
              <a:gd name="connsiteY3" fmla="*/ 975360 h 1265231"/>
              <a:gd name="connsiteX4" fmla="*/ 0 w 9144000"/>
              <a:gd name="connsiteY4" fmla="*/ 1220372 h 1265231"/>
              <a:gd name="connsiteX5" fmla="*/ 0 w 9144000"/>
              <a:gd name="connsiteY5" fmla="*/ 0 h 1265231"/>
              <a:gd name="connsiteX0" fmla="*/ 0 w 9144000"/>
              <a:gd name="connsiteY0" fmla="*/ 0 h 1387622"/>
              <a:gd name="connsiteX1" fmla="*/ 9144000 w 9144000"/>
              <a:gd name="connsiteY1" fmla="*/ 0 h 1387622"/>
              <a:gd name="connsiteX2" fmla="*/ 9144000 w 9144000"/>
              <a:gd name="connsiteY2" fmla="*/ 1220372 h 1387622"/>
              <a:gd name="connsiteX3" fmla="*/ 1879600 w 9144000"/>
              <a:gd name="connsiteY3" fmla="*/ 975360 h 1387622"/>
              <a:gd name="connsiteX4" fmla="*/ 0 w 9144000"/>
              <a:gd name="connsiteY4" fmla="*/ 1220372 h 1387622"/>
              <a:gd name="connsiteX5" fmla="*/ 0 w 9144000"/>
              <a:gd name="connsiteY5" fmla="*/ 0 h 1387622"/>
              <a:gd name="connsiteX0" fmla="*/ 0 w 9144000"/>
              <a:gd name="connsiteY0" fmla="*/ 0 h 1634676"/>
              <a:gd name="connsiteX1" fmla="*/ 9144000 w 9144000"/>
              <a:gd name="connsiteY1" fmla="*/ 0 h 1634676"/>
              <a:gd name="connsiteX2" fmla="*/ 9144000 w 9144000"/>
              <a:gd name="connsiteY2" fmla="*/ 1220372 h 1634676"/>
              <a:gd name="connsiteX3" fmla="*/ 1879600 w 9144000"/>
              <a:gd name="connsiteY3" fmla="*/ 975360 h 1634676"/>
              <a:gd name="connsiteX4" fmla="*/ 30480 w 9144000"/>
              <a:gd name="connsiteY4" fmla="*/ 1606452 h 1634676"/>
              <a:gd name="connsiteX5" fmla="*/ 0 w 9144000"/>
              <a:gd name="connsiteY5" fmla="*/ 0 h 1634676"/>
              <a:gd name="connsiteX0" fmla="*/ 0 w 9144000"/>
              <a:gd name="connsiteY0" fmla="*/ 0 h 1723843"/>
              <a:gd name="connsiteX1" fmla="*/ 9144000 w 9144000"/>
              <a:gd name="connsiteY1" fmla="*/ 0 h 1723843"/>
              <a:gd name="connsiteX2" fmla="*/ 9144000 w 9144000"/>
              <a:gd name="connsiteY2" fmla="*/ 1220372 h 1723843"/>
              <a:gd name="connsiteX3" fmla="*/ 1879600 w 9144000"/>
              <a:gd name="connsiteY3" fmla="*/ 975360 h 1723843"/>
              <a:gd name="connsiteX4" fmla="*/ 30480 w 9144000"/>
              <a:gd name="connsiteY4" fmla="*/ 1697892 h 1723843"/>
              <a:gd name="connsiteX5" fmla="*/ 0 w 9144000"/>
              <a:gd name="connsiteY5" fmla="*/ 0 h 1723843"/>
              <a:gd name="connsiteX0" fmla="*/ 0 w 9144000"/>
              <a:gd name="connsiteY0" fmla="*/ 0 h 1697892"/>
              <a:gd name="connsiteX1" fmla="*/ 9144000 w 9144000"/>
              <a:gd name="connsiteY1" fmla="*/ 0 h 1697892"/>
              <a:gd name="connsiteX2" fmla="*/ 9144000 w 9144000"/>
              <a:gd name="connsiteY2" fmla="*/ 1220372 h 1697892"/>
              <a:gd name="connsiteX3" fmla="*/ 1879600 w 9144000"/>
              <a:gd name="connsiteY3" fmla="*/ 975360 h 1697892"/>
              <a:gd name="connsiteX4" fmla="*/ 30480 w 9144000"/>
              <a:gd name="connsiteY4" fmla="*/ 1697892 h 1697892"/>
              <a:gd name="connsiteX5" fmla="*/ 0 w 9144000"/>
              <a:gd name="connsiteY5" fmla="*/ 0 h 1697892"/>
              <a:gd name="connsiteX0" fmla="*/ 0 w 9144000"/>
              <a:gd name="connsiteY0" fmla="*/ 0 h 1697892"/>
              <a:gd name="connsiteX1" fmla="*/ 9144000 w 9144000"/>
              <a:gd name="connsiteY1" fmla="*/ 0 h 1697892"/>
              <a:gd name="connsiteX2" fmla="*/ 9144000 w 9144000"/>
              <a:gd name="connsiteY2" fmla="*/ 1220372 h 1697892"/>
              <a:gd name="connsiteX3" fmla="*/ 1879600 w 9144000"/>
              <a:gd name="connsiteY3" fmla="*/ 975360 h 1697892"/>
              <a:gd name="connsiteX4" fmla="*/ 30480 w 9144000"/>
              <a:gd name="connsiteY4" fmla="*/ 1697892 h 1697892"/>
              <a:gd name="connsiteX5" fmla="*/ 0 w 9144000"/>
              <a:gd name="connsiteY5" fmla="*/ 0 h 1697892"/>
              <a:gd name="connsiteX0" fmla="*/ 0 w 9144000"/>
              <a:gd name="connsiteY0" fmla="*/ 0 h 1697892"/>
              <a:gd name="connsiteX1" fmla="*/ 9144000 w 9144000"/>
              <a:gd name="connsiteY1" fmla="*/ 0 h 1697892"/>
              <a:gd name="connsiteX2" fmla="*/ 9144000 w 9144000"/>
              <a:gd name="connsiteY2" fmla="*/ 1220372 h 1697892"/>
              <a:gd name="connsiteX3" fmla="*/ 2245360 w 9144000"/>
              <a:gd name="connsiteY3" fmla="*/ 985520 h 1697892"/>
              <a:gd name="connsiteX4" fmla="*/ 30480 w 9144000"/>
              <a:gd name="connsiteY4" fmla="*/ 1697892 h 1697892"/>
              <a:gd name="connsiteX5" fmla="*/ 0 w 9144000"/>
              <a:gd name="connsiteY5" fmla="*/ 0 h 1697892"/>
              <a:gd name="connsiteX0" fmla="*/ 0 w 9144000"/>
              <a:gd name="connsiteY0" fmla="*/ 0 h 1697892"/>
              <a:gd name="connsiteX1" fmla="*/ 9144000 w 9144000"/>
              <a:gd name="connsiteY1" fmla="*/ 0 h 1697892"/>
              <a:gd name="connsiteX2" fmla="*/ 9144000 w 9144000"/>
              <a:gd name="connsiteY2" fmla="*/ 1220372 h 1697892"/>
              <a:gd name="connsiteX3" fmla="*/ 2245360 w 9144000"/>
              <a:gd name="connsiteY3" fmla="*/ 985520 h 1697892"/>
              <a:gd name="connsiteX4" fmla="*/ 30480 w 9144000"/>
              <a:gd name="connsiteY4" fmla="*/ 1697892 h 1697892"/>
              <a:gd name="connsiteX5" fmla="*/ 0 w 9144000"/>
              <a:gd name="connsiteY5" fmla="*/ 0 h 1697892"/>
              <a:gd name="connsiteX0" fmla="*/ 0 w 9144000"/>
              <a:gd name="connsiteY0" fmla="*/ 0 h 1697892"/>
              <a:gd name="connsiteX1" fmla="*/ 9144000 w 9144000"/>
              <a:gd name="connsiteY1" fmla="*/ 0 h 1697892"/>
              <a:gd name="connsiteX2" fmla="*/ 9144000 w 9144000"/>
              <a:gd name="connsiteY2" fmla="*/ 1220372 h 1697892"/>
              <a:gd name="connsiteX3" fmla="*/ 2245360 w 9144000"/>
              <a:gd name="connsiteY3" fmla="*/ 985520 h 1697892"/>
              <a:gd name="connsiteX4" fmla="*/ 30480 w 9144000"/>
              <a:gd name="connsiteY4" fmla="*/ 1697892 h 1697892"/>
              <a:gd name="connsiteX5" fmla="*/ 0 w 9144000"/>
              <a:gd name="connsiteY5" fmla="*/ 0 h 1697892"/>
              <a:gd name="connsiteX0" fmla="*/ 0 w 9144000"/>
              <a:gd name="connsiteY0" fmla="*/ 0 h 1697892"/>
              <a:gd name="connsiteX1" fmla="*/ 9144000 w 9144000"/>
              <a:gd name="connsiteY1" fmla="*/ 0 h 1697892"/>
              <a:gd name="connsiteX2" fmla="*/ 9144000 w 9144000"/>
              <a:gd name="connsiteY2" fmla="*/ 1220372 h 1697892"/>
              <a:gd name="connsiteX3" fmla="*/ 2326188 w 9144000"/>
              <a:gd name="connsiteY3" fmla="*/ 650240 h 1697892"/>
              <a:gd name="connsiteX4" fmla="*/ 30480 w 9144000"/>
              <a:gd name="connsiteY4" fmla="*/ 1697892 h 1697892"/>
              <a:gd name="connsiteX5" fmla="*/ 0 w 9144000"/>
              <a:gd name="connsiteY5" fmla="*/ 0 h 1697892"/>
              <a:gd name="connsiteX0" fmla="*/ 0 w 9144000"/>
              <a:gd name="connsiteY0" fmla="*/ 0 h 1697892"/>
              <a:gd name="connsiteX1" fmla="*/ 9144000 w 9144000"/>
              <a:gd name="connsiteY1" fmla="*/ 0 h 1697892"/>
              <a:gd name="connsiteX2" fmla="*/ 9144000 w 9144000"/>
              <a:gd name="connsiteY2" fmla="*/ 1220372 h 1697892"/>
              <a:gd name="connsiteX3" fmla="*/ 2326188 w 9144000"/>
              <a:gd name="connsiteY3" fmla="*/ 650240 h 1697892"/>
              <a:gd name="connsiteX4" fmla="*/ 30480 w 9144000"/>
              <a:gd name="connsiteY4" fmla="*/ 1697892 h 1697892"/>
              <a:gd name="connsiteX5" fmla="*/ 0 w 9144000"/>
              <a:gd name="connsiteY5" fmla="*/ 0 h 1697892"/>
              <a:gd name="connsiteX0" fmla="*/ 0 w 9144000"/>
              <a:gd name="connsiteY0" fmla="*/ 0 h 1697892"/>
              <a:gd name="connsiteX1" fmla="*/ 9144000 w 9144000"/>
              <a:gd name="connsiteY1" fmla="*/ 0 h 1697892"/>
              <a:gd name="connsiteX2" fmla="*/ 9144000 w 9144000"/>
              <a:gd name="connsiteY2" fmla="*/ 1220372 h 1697892"/>
              <a:gd name="connsiteX3" fmla="*/ 2659606 w 9144000"/>
              <a:gd name="connsiteY3" fmla="*/ 751840 h 1697892"/>
              <a:gd name="connsiteX4" fmla="*/ 30480 w 9144000"/>
              <a:gd name="connsiteY4" fmla="*/ 1697892 h 1697892"/>
              <a:gd name="connsiteX5" fmla="*/ 0 w 9144000"/>
              <a:gd name="connsiteY5" fmla="*/ 0 h 1697892"/>
              <a:gd name="connsiteX0" fmla="*/ 0 w 9144000"/>
              <a:gd name="connsiteY0" fmla="*/ 0 h 1697892"/>
              <a:gd name="connsiteX1" fmla="*/ 9144000 w 9144000"/>
              <a:gd name="connsiteY1" fmla="*/ 0 h 1697892"/>
              <a:gd name="connsiteX2" fmla="*/ 9144000 w 9144000"/>
              <a:gd name="connsiteY2" fmla="*/ 1220372 h 1697892"/>
              <a:gd name="connsiteX3" fmla="*/ 2649503 w 9144000"/>
              <a:gd name="connsiteY3" fmla="*/ 670560 h 1697892"/>
              <a:gd name="connsiteX4" fmla="*/ 30480 w 9144000"/>
              <a:gd name="connsiteY4" fmla="*/ 1697892 h 1697892"/>
              <a:gd name="connsiteX5" fmla="*/ 0 w 9144000"/>
              <a:gd name="connsiteY5" fmla="*/ 0 h 1697892"/>
              <a:gd name="connsiteX0" fmla="*/ 0 w 9144000"/>
              <a:gd name="connsiteY0" fmla="*/ 0 h 1697892"/>
              <a:gd name="connsiteX1" fmla="*/ 9144000 w 9144000"/>
              <a:gd name="connsiteY1" fmla="*/ 0 h 1697892"/>
              <a:gd name="connsiteX2" fmla="*/ 9144000 w 9144000"/>
              <a:gd name="connsiteY2" fmla="*/ 1220372 h 1697892"/>
              <a:gd name="connsiteX3" fmla="*/ 2437328 w 9144000"/>
              <a:gd name="connsiteY3" fmla="*/ 548640 h 1697892"/>
              <a:gd name="connsiteX4" fmla="*/ 30480 w 9144000"/>
              <a:gd name="connsiteY4" fmla="*/ 1697892 h 1697892"/>
              <a:gd name="connsiteX5" fmla="*/ 0 w 9144000"/>
              <a:gd name="connsiteY5" fmla="*/ 0 h 1697892"/>
              <a:gd name="connsiteX0" fmla="*/ 0 w 9144000"/>
              <a:gd name="connsiteY0" fmla="*/ 0 h 1862546"/>
              <a:gd name="connsiteX1" fmla="*/ 9144000 w 9144000"/>
              <a:gd name="connsiteY1" fmla="*/ 0 h 1862546"/>
              <a:gd name="connsiteX2" fmla="*/ 9144000 w 9144000"/>
              <a:gd name="connsiteY2" fmla="*/ 1220372 h 1862546"/>
              <a:gd name="connsiteX3" fmla="*/ 2437328 w 9144000"/>
              <a:gd name="connsiteY3" fmla="*/ 548640 h 1862546"/>
              <a:gd name="connsiteX4" fmla="*/ 30480 w 9144000"/>
              <a:gd name="connsiteY4" fmla="*/ 1697892 h 1862546"/>
              <a:gd name="connsiteX5" fmla="*/ 0 w 9144000"/>
              <a:gd name="connsiteY5" fmla="*/ 0 h 1862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1862546">
                <a:moveTo>
                  <a:pt x="0" y="0"/>
                </a:moveTo>
                <a:lnTo>
                  <a:pt x="9144000" y="0"/>
                </a:lnTo>
                <a:lnTo>
                  <a:pt x="9144000" y="1220372"/>
                </a:lnTo>
                <a:cubicBezTo>
                  <a:pt x="6563532" y="2894693"/>
                  <a:pt x="4016870" y="794173"/>
                  <a:pt x="2437328" y="548640"/>
                </a:cubicBezTo>
                <a:cubicBezTo>
                  <a:pt x="857786" y="303107"/>
                  <a:pt x="567493" y="507479"/>
                  <a:pt x="30480" y="1697892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75000">
                <a:srgbClr val="FE7122"/>
              </a:gs>
              <a:gs pos="13000">
                <a:srgbClr val="FE9911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71442" y="0"/>
            <a:ext cx="9171157" cy="5158776"/>
          </a:xfrm>
          <a:prstGeom prst="rect">
            <a:avLst/>
          </a:prstGeom>
        </p:spPr>
      </p:pic>
      <p:sp>
        <p:nvSpPr>
          <p:cNvPr id="25" name="任意多边形 24"/>
          <p:cNvSpPr/>
          <p:nvPr/>
        </p:nvSpPr>
        <p:spPr>
          <a:xfrm>
            <a:off x="0" y="457009"/>
            <a:ext cx="9144000" cy="4686491"/>
          </a:xfrm>
          <a:custGeom>
            <a:avLst/>
            <a:gdLst>
              <a:gd name="connsiteX0" fmla="*/ 1427536 w 9144000"/>
              <a:gd name="connsiteY0" fmla="*/ 216 h 4686491"/>
              <a:gd name="connsiteX1" fmla="*/ 2399860 w 9144000"/>
              <a:gd name="connsiteY1" fmla="*/ 91631 h 4686491"/>
              <a:gd name="connsiteX2" fmla="*/ 9144000 w 9144000"/>
              <a:gd name="connsiteY2" fmla="*/ 763363 h 4686491"/>
              <a:gd name="connsiteX3" fmla="*/ 9144000 w 9144000"/>
              <a:gd name="connsiteY3" fmla="*/ 4686491 h 4686491"/>
              <a:gd name="connsiteX4" fmla="*/ 0 w 9144000"/>
              <a:gd name="connsiteY4" fmla="*/ 4686491 h 4686491"/>
              <a:gd name="connsiteX5" fmla="*/ 0 w 9144000"/>
              <a:gd name="connsiteY5" fmla="*/ 1197046 h 4686491"/>
              <a:gd name="connsiteX6" fmla="*/ 78287 w 9144000"/>
              <a:gd name="connsiteY6" fmla="*/ 1029105 h 4686491"/>
              <a:gd name="connsiteX7" fmla="*/ 1427536 w 9144000"/>
              <a:gd name="connsiteY7" fmla="*/ 216 h 468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4686491">
                <a:moveTo>
                  <a:pt x="1427536" y="216"/>
                </a:moveTo>
                <a:cubicBezTo>
                  <a:pt x="1686705" y="-3016"/>
                  <a:pt x="2002768" y="30248"/>
                  <a:pt x="2399860" y="91631"/>
                </a:cubicBezTo>
                <a:cubicBezTo>
                  <a:pt x="3988226" y="337164"/>
                  <a:pt x="6549116" y="2437684"/>
                  <a:pt x="9144000" y="763363"/>
                </a:cubicBezTo>
                <a:lnTo>
                  <a:pt x="9144000" y="4686491"/>
                </a:lnTo>
                <a:lnTo>
                  <a:pt x="0" y="4686491"/>
                </a:lnTo>
                <a:lnTo>
                  <a:pt x="0" y="1197046"/>
                </a:lnTo>
                <a:lnTo>
                  <a:pt x="78287" y="1029105"/>
                </a:lnTo>
                <a:cubicBezTo>
                  <a:pt x="432373" y="293994"/>
                  <a:pt x="714822" y="9104"/>
                  <a:pt x="1427536" y="216"/>
                </a:cubicBezTo>
                <a:close/>
              </a:path>
            </a:pathLst>
          </a:custGeom>
          <a:gradFill>
            <a:gsLst>
              <a:gs pos="75000">
                <a:srgbClr val="2D5CAA"/>
              </a:gs>
              <a:gs pos="13000">
                <a:srgbClr val="3999CE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992465" y="3387802"/>
            <a:ext cx="31590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latin typeface="Myriad Pro Light" panose="020B0403030403020204" pitchFamily="34" charset="0"/>
                <a:ea typeface="冬青黑体简体中文 W6" panose="020B0600000000000000" pitchFamily="34" charset="-122"/>
              </a:rPr>
              <a:t>WWDC 15 </a:t>
            </a:r>
            <a:endParaRPr lang="zh-CN" altLang="en-US" sz="5400" dirty="0">
              <a:solidFill>
                <a:schemeClr val="bg1"/>
              </a:solidFill>
              <a:latin typeface="Myriad Pro Light" panose="020B0403030403020204" pitchFamily="34" charset="0"/>
              <a:ea typeface="冬青黑体简体中文 W6" panose="020B0600000000000000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96966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4" grpId="0" animBg="1"/>
      <p:bldP spid="6" grpId="0" animBg="1"/>
      <p:bldP spid="7" grpId="0" animBg="1"/>
      <p:bldP spid="19" grpId="0" animBg="1"/>
      <p:bldP spid="25" grpId="0" animBg="1"/>
      <p:bldP spid="14" grpId="0"/>
      <p:bldP spid="2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24000">
                <a:srgbClr val="000000"/>
              </a:gs>
              <a:gs pos="100000">
                <a:srgbClr val="393A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778759" y="1923678"/>
            <a:ext cx="1611963" cy="1611963"/>
            <a:chOff x="778759" y="1524764"/>
            <a:chExt cx="1611963" cy="1611963"/>
          </a:xfrm>
        </p:grpSpPr>
        <p:sp>
          <p:nvSpPr>
            <p:cNvPr id="12" name="椭圆 11"/>
            <p:cNvSpPr/>
            <p:nvPr/>
          </p:nvSpPr>
          <p:spPr>
            <a:xfrm>
              <a:off x="778759" y="1524764"/>
              <a:ext cx="1611963" cy="16119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0517" y="1869080"/>
              <a:ext cx="134844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dirty="0" smtClean="0">
                  <a:gradFill>
                    <a:gsLst>
                      <a:gs pos="35000">
                        <a:srgbClr val="0081E2"/>
                      </a:gs>
                      <a:gs pos="13000">
                        <a:srgbClr val="40E6B6"/>
                      </a:gs>
                      <a:gs pos="77000">
                        <a:srgbClr val="FDC228"/>
                      </a:gs>
                      <a:gs pos="69000">
                        <a:srgbClr val="FC4F14"/>
                      </a:gs>
                      <a:gs pos="55000">
                        <a:srgbClr val="CF645E"/>
                      </a:gs>
                    </a:gsLst>
                    <a:lin ang="16200000" scaled="1"/>
                  </a:gradFill>
                  <a:latin typeface="Myriad Pro Light" panose="020B0403030403020204" pitchFamily="34" charset="0"/>
                </a:rPr>
                <a:t>OSX</a:t>
              </a:r>
              <a:endParaRPr lang="zh-CN" altLang="en-US" sz="5400" dirty="0">
                <a:gradFill>
                  <a:gsLst>
                    <a:gs pos="35000">
                      <a:srgbClr val="0081E2"/>
                    </a:gs>
                    <a:gs pos="13000">
                      <a:srgbClr val="40E6B6"/>
                    </a:gs>
                    <a:gs pos="77000">
                      <a:srgbClr val="FDC228"/>
                    </a:gs>
                    <a:gs pos="69000">
                      <a:srgbClr val="FC4F14"/>
                    </a:gs>
                    <a:gs pos="55000">
                      <a:srgbClr val="CF645E"/>
                    </a:gs>
                  </a:gsLst>
                  <a:lin ang="16200000" scaled="1"/>
                </a:gradFill>
                <a:latin typeface="Myriad Pro Light" panose="020B0403030403020204" pitchFamily="34" charset="0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695847" y="1955814"/>
            <a:ext cx="1579827" cy="1579827"/>
            <a:chOff x="2695847" y="1556900"/>
            <a:chExt cx="1579827" cy="1579827"/>
          </a:xfrm>
        </p:grpSpPr>
        <p:sp>
          <p:nvSpPr>
            <p:cNvPr id="14" name="圆角矩形 13"/>
            <p:cNvSpPr/>
            <p:nvPr/>
          </p:nvSpPr>
          <p:spPr>
            <a:xfrm>
              <a:off x="2695847" y="1556900"/>
              <a:ext cx="1579827" cy="157982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928556" y="1885148"/>
              <a:ext cx="111440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dirty="0">
                  <a:gradFill>
                    <a:gsLst>
                      <a:gs pos="35000">
                        <a:srgbClr val="0081E2"/>
                      </a:gs>
                      <a:gs pos="13000">
                        <a:srgbClr val="40E6B6"/>
                      </a:gs>
                      <a:gs pos="77000">
                        <a:srgbClr val="FDC228"/>
                      </a:gs>
                      <a:gs pos="69000">
                        <a:srgbClr val="FC4F14"/>
                      </a:gs>
                      <a:gs pos="55000">
                        <a:srgbClr val="CF645E"/>
                      </a:gs>
                    </a:gsLst>
                    <a:lin ang="16200000" scaled="1"/>
                  </a:gradFill>
                  <a:latin typeface="Myriad Pro Light" panose="020B0403030403020204" pitchFamily="34" charset="0"/>
                </a:rPr>
                <a:t>iOS</a:t>
              </a:r>
              <a:endParaRPr lang="zh-CN" altLang="en-US" sz="5400" dirty="0">
                <a:gradFill>
                  <a:gsLst>
                    <a:gs pos="35000">
                      <a:srgbClr val="0081E2"/>
                    </a:gs>
                    <a:gs pos="13000">
                      <a:srgbClr val="40E6B6"/>
                    </a:gs>
                    <a:gs pos="77000">
                      <a:srgbClr val="FDC228"/>
                    </a:gs>
                    <a:gs pos="69000">
                      <a:srgbClr val="FC4F14"/>
                    </a:gs>
                    <a:gs pos="55000">
                      <a:srgbClr val="CF645E"/>
                    </a:gs>
                  </a:gsLst>
                  <a:lin ang="16200000" scaled="1"/>
                </a:gradFill>
                <a:latin typeface="Myriad Pro Light" panose="020B0403030403020204" pitchFamily="34" charset="0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580799" y="1923678"/>
            <a:ext cx="1611963" cy="1611963"/>
            <a:chOff x="4580799" y="1524764"/>
            <a:chExt cx="1611963" cy="1611963"/>
          </a:xfrm>
        </p:grpSpPr>
        <p:sp>
          <p:nvSpPr>
            <p:cNvPr id="16" name="椭圆 15"/>
            <p:cNvSpPr/>
            <p:nvPr/>
          </p:nvSpPr>
          <p:spPr>
            <a:xfrm>
              <a:off x="4580799" y="1524764"/>
              <a:ext cx="1611963" cy="16119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916951" y="1885148"/>
              <a:ext cx="97013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dirty="0" smtClean="0">
                  <a:solidFill>
                    <a:srgbClr val="00B0F0"/>
                  </a:solidFill>
                  <a:latin typeface="Myriad Pro Light" panose="020B0403030403020204" pitchFamily="34" charset="0"/>
                </a:rPr>
                <a:t>OS</a:t>
              </a:r>
              <a:endParaRPr lang="zh-CN" altLang="en-US" sz="5400" dirty="0">
                <a:solidFill>
                  <a:srgbClr val="00B0F0"/>
                </a:solidFill>
                <a:latin typeface="Myriad Pro Light" panose="020B040303040302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018676" y="1700482"/>
              <a:ext cx="7666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rgbClr val="00B0F0"/>
                  </a:solidFill>
                  <a:latin typeface="Myriad Pro Light" panose="020B0403030403020204" pitchFamily="34" charset="0"/>
                </a:rPr>
                <a:t>Watch</a:t>
              </a:r>
              <a:endParaRPr lang="zh-CN" altLang="en-US" dirty="0">
                <a:solidFill>
                  <a:srgbClr val="00B0F0"/>
                </a:solidFill>
                <a:latin typeface="Myriad Pro Light" panose="020B0403030403020204" pitchFamily="34" charset="0"/>
              </a:endParaRPr>
            </a:p>
          </p:txBody>
        </p:sp>
      </p:grpSp>
      <p:sp>
        <p:nvSpPr>
          <p:cNvPr id="27" name="矩形 26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53" y="771550"/>
            <a:ext cx="2719381" cy="43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67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0" dur="200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6" presetClass="emph" presetSubtype="0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6" dur="200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6" presetClass="emph" presetSubtype="0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Scale>
                                      <p:cBhvr>
                                        <p:cTn id="22" dur="2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581909" y="1995686"/>
            <a:ext cx="2185214" cy="1384028"/>
            <a:chOff x="5224847" y="1756313"/>
            <a:chExt cx="2185214" cy="1384028"/>
          </a:xfrm>
        </p:grpSpPr>
        <p:sp>
          <p:nvSpPr>
            <p:cNvPr id="7" name="文本框 6"/>
            <p:cNvSpPr txBox="1"/>
            <p:nvPr/>
          </p:nvSpPr>
          <p:spPr>
            <a:xfrm>
              <a:off x="5283256" y="1756313"/>
              <a:ext cx="20683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Myriad Pro Light" panose="020B0403030403020204" pitchFamily="34" charset="0"/>
                </a:rPr>
                <a:t>Developer Beta</a:t>
              </a:r>
              <a:endParaRPr lang="zh-CN" altLang="en-US" sz="2400" dirty="0">
                <a:solidFill>
                  <a:schemeClr val="bg1"/>
                </a:solidFill>
                <a:latin typeface="Myriad Pro Light" panose="020B0403030403020204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224847" y="2032345"/>
              <a:ext cx="2185214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6600" dirty="0" smtClean="0">
                  <a:solidFill>
                    <a:schemeClr val="bg1"/>
                  </a:solidFill>
                  <a:latin typeface="Myriad Pro Light" panose="020B0403030403020204" pitchFamily="34" charset="0"/>
                </a:rPr>
                <a:t>Today</a:t>
              </a:r>
              <a:endParaRPr lang="zh-CN" altLang="en-US" sz="6600" dirty="0">
                <a:solidFill>
                  <a:schemeClr val="bg1"/>
                </a:solidFill>
                <a:latin typeface="Myriad Pro Light" panose="020B0403030403020204" pitchFamily="34" charset="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535817" y="1463755"/>
            <a:ext cx="2072366" cy="2215991"/>
            <a:chOff x="2449578" y="1268350"/>
            <a:chExt cx="2072366" cy="2215991"/>
          </a:xfrm>
        </p:grpSpPr>
        <p:sp>
          <p:nvSpPr>
            <p:cNvPr id="21" name="圆角矩形 20"/>
            <p:cNvSpPr/>
            <p:nvPr/>
          </p:nvSpPr>
          <p:spPr>
            <a:xfrm>
              <a:off x="2449578" y="1310632"/>
              <a:ext cx="2072366" cy="207236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50812" y="1268350"/>
              <a:ext cx="1269899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3800" dirty="0" smtClean="0">
                  <a:gradFill flip="none" rotWithShape="1">
                    <a:gsLst>
                      <a:gs pos="35000">
                        <a:srgbClr val="0081E2"/>
                      </a:gs>
                      <a:gs pos="13000">
                        <a:srgbClr val="40E6B6"/>
                      </a:gs>
                      <a:gs pos="77000">
                        <a:srgbClr val="FDC228"/>
                      </a:gs>
                      <a:gs pos="69000">
                        <a:srgbClr val="FC4F14"/>
                      </a:gs>
                      <a:gs pos="55000">
                        <a:srgbClr val="CF645E"/>
                      </a:gs>
                    </a:gsLst>
                    <a:lin ang="16200000" scaled="1"/>
                    <a:tileRect/>
                  </a:gra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9</a:t>
              </a:r>
              <a:endParaRPr lang="zh-CN" altLang="en-US" sz="13800" dirty="0">
                <a:gradFill flip="none" rotWithShape="1">
                  <a:gsLst>
                    <a:gs pos="35000">
                      <a:srgbClr val="0081E2"/>
                    </a:gs>
                    <a:gs pos="13000">
                      <a:srgbClr val="40E6B6"/>
                    </a:gs>
                    <a:gs pos="77000">
                      <a:srgbClr val="FDC228"/>
                    </a:gs>
                    <a:gs pos="69000">
                      <a:srgbClr val="FC4F14"/>
                    </a:gs>
                    <a:gs pos="55000">
                      <a:srgbClr val="CF645E"/>
                    </a:gs>
                  </a:gsLst>
                  <a:lin ang="16200000" scaled="1"/>
                  <a:tileRect/>
                </a:gradFill>
                <a:latin typeface="方正兰亭纤黑_GBK" panose="02000000000000000000" pitchFamily="2" charset="-122"/>
                <a:ea typeface="方正兰亭纤黑_GBK" panose="02000000000000000000" pitchFamily="2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051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35" presetClass="path" presetSubtype="0" fill="hold" nodeType="withEffect" p14:presetBounceEnd="42000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0 0 L -0.16198 0 " pathEditMode="relative" rAng="0" ptsTypes="AA" p14:bounceEnd="42000">
                                          <p:cBhvr>
                                            <p:cTn id="1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0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12" presetClass="entr" presetSubtype="8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" presetClass="entr" presetSubtype="0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35" presetClass="path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0 0 L -0.16198 0 " pathEditMode="relative" rAng="0" ptsTypes="AA">
                                          <p:cBhvr>
                                            <p:cTn id="1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0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12" presetClass="entr" presetSubtype="8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" presetClass="entr" presetSubtype="0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245833" y="1317561"/>
            <a:ext cx="665233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500" dirty="0" smtClean="0">
                <a:solidFill>
                  <a:schemeClr val="bg1"/>
                </a:solidFill>
                <a:latin typeface="Myriad Pro Light" panose="020B0403030403020204" pitchFamily="34" charset="0"/>
              </a:rPr>
              <a:t>120 Million</a:t>
            </a:r>
            <a:endParaRPr lang="zh-CN" altLang="en-US" sz="11500" dirty="0">
              <a:solidFill>
                <a:schemeClr val="bg1"/>
              </a:solidFill>
              <a:latin typeface="Myriad Pro Light" panose="020B0403030403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358060" y="3179609"/>
            <a:ext cx="44278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bg1"/>
                </a:solidFill>
                <a:latin typeface="Myriad Pro Light" panose="020B0403030403020204" pitchFamily="34" charset="0"/>
              </a:rPr>
              <a:t>Customer visits quarter</a:t>
            </a:r>
            <a:endParaRPr lang="zh-CN" altLang="en-US" sz="3600" dirty="0">
              <a:solidFill>
                <a:schemeClr val="bg1"/>
              </a:solidFill>
              <a:latin typeface="Myriad Pro Light" panose="020B0403030403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16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24000">
                <a:srgbClr val="000000"/>
              </a:gs>
              <a:gs pos="100000">
                <a:srgbClr val="393A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1155358" y="1902191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FE8926"/>
          </a:solidFill>
          <a:ln>
            <a:noFill/>
          </a:ln>
          <a:effectLst>
            <a:outerShdw blurRad="50800" dist="38100" dir="8100000" algn="tr" rotWithShape="0">
              <a:srgbClr val="CC6600">
                <a:alpha val="33000"/>
              </a:srgbClr>
            </a:outerShdw>
          </a:effectLst>
          <a:scene3d>
            <a:camera prst="perspectiveFront">
              <a:rot lat="20363464" lon="20549844" rev="2942721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1155358" y="1418666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FEAF50"/>
          </a:solidFill>
          <a:ln>
            <a:noFill/>
          </a:ln>
          <a:effectLst>
            <a:outerShdw blurRad="50800" dist="38100" dir="8100000" algn="tr" rotWithShape="0">
              <a:srgbClr val="CC6600">
                <a:alpha val="33000"/>
              </a:srgbClr>
            </a:outerShdw>
          </a:effectLst>
          <a:scene3d>
            <a:camera prst="perspectiveFront">
              <a:rot lat="20363464" lon="20549844" rev="2942721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427669" y="1203598"/>
            <a:ext cx="42497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Myriad Pro Light" panose="020B0403030403020204" pitchFamily="34" charset="0"/>
              </a:rPr>
              <a:t>Locks, light, cameras, doors, thermostats, plugs, switches</a:t>
            </a:r>
            <a:endParaRPr lang="zh-CN" altLang="en-US" sz="2400" dirty="0">
              <a:solidFill>
                <a:schemeClr val="bg1"/>
              </a:solidFill>
              <a:latin typeface="Myriad Pro Light" panose="020B0403030403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427669" y="2158285"/>
            <a:ext cx="424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Myriad Pro Light" panose="020B0403030403020204" pitchFamily="34" charset="0"/>
              </a:rPr>
              <a:t>Secure pairing</a:t>
            </a:r>
            <a:endParaRPr lang="zh-CN" altLang="en-US" sz="2400" dirty="0">
              <a:solidFill>
                <a:schemeClr val="bg1"/>
              </a:solidFill>
              <a:latin typeface="Myriad Pro Light" panose="020B0403030403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427669" y="2743640"/>
            <a:ext cx="424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Myriad Pro Light" panose="020B0403030403020204" pitchFamily="34" charset="0"/>
              </a:rPr>
              <a:t>Control individual devices</a:t>
            </a:r>
            <a:endParaRPr lang="zh-CN" altLang="en-US" sz="2400" dirty="0">
              <a:solidFill>
                <a:schemeClr val="bg1"/>
              </a:solidFill>
              <a:latin typeface="Myriad Pro Light" panose="020B0403030403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427669" y="3328995"/>
            <a:ext cx="424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Myriad Pro Light" panose="020B0403030403020204" pitchFamily="34" charset="0"/>
              </a:rPr>
              <a:t>Group devices into scenes</a:t>
            </a:r>
            <a:endParaRPr lang="zh-CN" altLang="en-US" sz="2400" dirty="0">
              <a:solidFill>
                <a:schemeClr val="bg1"/>
              </a:solidFill>
              <a:latin typeface="Myriad Pro Light" panose="020B0403030403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427669" y="3914352"/>
            <a:ext cx="424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Myriad Pro Light" panose="020B0403030403020204" pitchFamily="34" charset="0"/>
              </a:rPr>
              <a:t>Siri integration</a:t>
            </a:r>
            <a:endParaRPr lang="zh-CN" altLang="en-US" sz="2400" dirty="0">
              <a:solidFill>
                <a:schemeClr val="bg1"/>
              </a:solidFill>
              <a:latin typeface="Myriad Pro Light" panose="020B040303040302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155358" y="935142"/>
            <a:ext cx="2261284" cy="2261283"/>
            <a:chOff x="1155358" y="935142"/>
            <a:chExt cx="2261284" cy="2261283"/>
          </a:xfrm>
        </p:grpSpPr>
        <p:sp>
          <p:nvSpPr>
            <p:cNvPr id="8" name="圆角矩形 7"/>
            <p:cNvSpPr/>
            <p:nvPr/>
          </p:nvSpPr>
          <p:spPr>
            <a:xfrm>
              <a:off x="1155358" y="935142"/>
              <a:ext cx="2261284" cy="2261283"/>
            </a:xfrm>
            <a:prstGeom prst="roundRect">
              <a:avLst>
                <a:gd name="adj" fmla="val 22252"/>
              </a:avLst>
            </a:prstGeom>
            <a:solidFill>
              <a:srgbClr val="FFD347"/>
            </a:solidFill>
            <a:ln>
              <a:noFill/>
            </a:ln>
            <a:effectLst>
              <a:outerShdw blurRad="50800" dist="38100" dir="8100000" algn="tr" rotWithShape="0">
                <a:srgbClr val="CC6600">
                  <a:alpha val="33000"/>
                </a:srgbClr>
              </a:outerShdw>
            </a:effectLst>
            <a:scene3d>
              <a:camera prst="perspectiveFront">
                <a:rot lat="20363464" lon="20549844" rev="294272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Freeform 5"/>
            <p:cNvSpPr>
              <a:spLocks noEditPoints="1"/>
            </p:cNvSpPr>
            <p:nvPr/>
          </p:nvSpPr>
          <p:spPr bwMode="auto">
            <a:xfrm>
              <a:off x="1726118" y="1593791"/>
              <a:ext cx="1119764" cy="881608"/>
            </a:xfrm>
            <a:custGeom>
              <a:avLst/>
              <a:gdLst>
                <a:gd name="T0" fmla="*/ 170 w 545"/>
                <a:gd name="T1" fmla="*/ 276 h 428"/>
                <a:gd name="T2" fmla="*/ 141 w 545"/>
                <a:gd name="T3" fmla="*/ 280 h 428"/>
                <a:gd name="T4" fmla="*/ 137 w 545"/>
                <a:gd name="T5" fmla="*/ 251 h 428"/>
                <a:gd name="T6" fmla="*/ 197 w 545"/>
                <a:gd name="T7" fmla="*/ 201 h 428"/>
                <a:gd name="T8" fmla="*/ 272 w 545"/>
                <a:gd name="T9" fmla="*/ 183 h 428"/>
                <a:gd name="T10" fmla="*/ 348 w 545"/>
                <a:gd name="T11" fmla="*/ 201 h 428"/>
                <a:gd name="T12" fmla="*/ 408 w 545"/>
                <a:gd name="T13" fmla="*/ 251 h 428"/>
                <a:gd name="T14" fmla="*/ 404 w 545"/>
                <a:gd name="T15" fmla="*/ 280 h 428"/>
                <a:gd name="T16" fmla="*/ 375 w 545"/>
                <a:gd name="T17" fmla="*/ 276 h 428"/>
                <a:gd name="T18" fmla="*/ 330 w 545"/>
                <a:gd name="T19" fmla="*/ 238 h 428"/>
                <a:gd name="T20" fmla="*/ 272 w 545"/>
                <a:gd name="T21" fmla="*/ 224 h 428"/>
                <a:gd name="T22" fmla="*/ 215 w 545"/>
                <a:gd name="T23" fmla="*/ 238 h 428"/>
                <a:gd name="T24" fmla="*/ 170 w 545"/>
                <a:gd name="T25" fmla="*/ 276 h 428"/>
                <a:gd name="T26" fmla="*/ 272 w 545"/>
                <a:gd name="T27" fmla="*/ 274 h 428"/>
                <a:gd name="T28" fmla="*/ 272 w 545"/>
                <a:gd name="T29" fmla="*/ 274 h 428"/>
                <a:gd name="T30" fmla="*/ 218 w 545"/>
                <a:gd name="T31" fmla="*/ 297 h 428"/>
                <a:gd name="T32" fmla="*/ 196 w 545"/>
                <a:gd name="T33" fmla="*/ 351 h 428"/>
                <a:gd name="T34" fmla="*/ 218 w 545"/>
                <a:gd name="T35" fmla="*/ 406 h 428"/>
                <a:gd name="T36" fmla="*/ 272 w 545"/>
                <a:gd name="T37" fmla="*/ 428 h 428"/>
                <a:gd name="T38" fmla="*/ 327 w 545"/>
                <a:gd name="T39" fmla="*/ 406 h 428"/>
                <a:gd name="T40" fmla="*/ 349 w 545"/>
                <a:gd name="T41" fmla="*/ 351 h 428"/>
                <a:gd name="T42" fmla="*/ 327 w 545"/>
                <a:gd name="T43" fmla="*/ 297 h 428"/>
                <a:gd name="T44" fmla="*/ 272 w 545"/>
                <a:gd name="T45" fmla="*/ 274 h 428"/>
                <a:gd name="T46" fmla="*/ 297 w 545"/>
                <a:gd name="T47" fmla="*/ 326 h 428"/>
                <a:gd name="T48" fmla="*/ 297 w 545"/>
                <a:gd name="T49" fmla="*/ 326 h 428"/>
                <a:gd name="T50" fmla="*/ 308 w 545"/>
                <a:gd name="T51" fmla="*/ 351 h 428"/>
                <a:gd name="T52" fmla="*/ 297 w 545"/>
                <a:gd name="T53" fmla="*/ 376 h 428"/>
                <a:gd name="T54" fmla="*/ 272 w 545"/>
                <a:gd name="T55" fmla="*/ 387 h 428"/>
                <a:gd name="T56" fmla="*/ 248 w 545"/>
                <a:gd name="T57" fmla="*/ 376 h 428"/>
                <a:gd name="T58" fmla="*/ 237 w 545"/>
                <a:gd name="T59" fmla="*/ 351 h 428"/>
                <a:gd name="T60" fmla="*/ 248 w 545"/>
                <a:gd name="T61" fmla="*/ 326 h 428"/>
                <a:gd name="T62" fmla="*/ 272 w 545"/>
                <a:gd name="T63" fmla="*/ 316 h 428"/>
                <a:gd name="T64" fmla="*/ 297 w 545"/>
                <a:gd name="T65" fmla="*/ 326 h 428"/>
                <a:gd name="T66" fmla="*/ 104 w 545"/>
                <a:gd name="T67" fmla="*/ 212 h 428"/>
                <a:gd name="T68" fmla="*/ 104 w 545"/>
                <a:gd name="T69" fmla="*/ 212 h 428"/>
                <a:gd name="T70" fmla="*/ 180 w 545"/>
                <a:gd name="T71" fmla="*/ 153 h 428"/>
                <a:gd name="T72" fmla="*/ 272 w 545"/>
                <a:gd name="T73" fmla="*/ 133 h 428"/>
                <a:gd name="T74" fmla="*/ 365 w 545"/>
                <a:gd name="T75" fmla="*/ 153 h 428"/>
                <a:gd name="T76" fmla="*/ 441 w 545"/>
                <a:gd name="T77" fmla="*/ 212 h 428"/>
                <a:gd name="T78" fmla="*/ 470 w 545"/>
                <a:gd name="T79" fmla="*/ 214 h 428"/>
                <a:gd name="T80" fmla="*/ 473 w 545"/>
                <a:gd name="T81" fmla="*/ 185 h 428"/>
                <a:gd name="T82" fmla="*/ 383 w 545"/>
                <a:gd name="T83" fmla="*/ 116 h 428"/>
                <a:gd name="T84" fmla="*/ 272 w 545"/>
                <a:gd name="T85" fmla="*/ 91 h 428"/>
                <a:gd name="T86" fmla="*/ 162 w 545"/>
                <a:gd name="T87" fmla="*/ 116 h 428"/>
                <a:gd name="T88" fmla="*/ 72 w 545"/>
                <a:gd name="T89" fmla="*/ 185 h 428"/>
                <a:gd name="T90" fmla="*/ 75 w 545"/>
                <a:gd name="T91" fmla="*/ 214 h 428"/>
                <a:gd name="T92" fmla="*/ 104 w 545"/>
                <a:gd name="T93" fmla="*/ 212 h 428"/>
                <a:gd name="T94" fmla="*/ 39 w 545"/>
                <a:gd name="T95" fmla="*/ 147 h 428"/>
                <a:gd name="T96" fmla="*/ 39 w 545"/>
                <a:gd name="T97" fmla="*/ 147 h 428"/>
                <a:gd name="T98" fmla="*/ 10 w 545"/>
                <a:gd name="T99" fmla="*/ 149 h 428"/>
                <a:gd name="T100" fmla="*/ 8 w 545"/>
                <a:gd name="T101" fmla="*/ 120 h 428"/>
                <a:gd name="T102" fmla="*/ 127 w 545"/>
                <a:gd name="T103" fmla="*/ 31 h 428"/>
                <a:gd name="T104" fmla="*/ 272 w 545"/>
                <a:gd name="T105" fmla="*/ 0 h 428"/>
                <a:gd name="T106" fmla="*/ 418 w 545"/>
                <a:gd name="T107" fmla="*/ 31 h 428"/>
                <a:gd name="T108" fmla="*/ 537 w 545"/>
                <a:gd name="T109" fmla="*/ 120 h 428"/>
                <a:gd name="T110" fmla="*/ 535 w 545"/>
                <a:gd name="T111" fmla="*/ 149 h 428"/>
                <a:gd name="T112" fmla="*/ 506 w 545"/>
                <a:gd name="T113" fmla="*/ 147 h 428"/>
                <a:gd name="T114" fmla="*/ 401 w 545"/>
                <a:gd name="T115" fmla="*/ 69 h 428"/>
                <a:gd name="T116" fmla="*/ 272 w 545"/>
                <a:gd name="T117" fmla="*/ 41 h 428"/>
                <a:gd name="T118" fmla="*/ 144 w 545"/>
                <a:gd name="T119" fmla="*/ 69 h 428"/>
                <a:gd name="T120" fmla="*/ 39 w 545"/>
                <a:gd name="T121" fmla="*/ 147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45" h="428">
                  <a:moveTo>
                    <a:pt x="170" y="276"/>
                  </a:moveTo>
                  <a:cubicBezTo>
                    <a:pt x="164" y="285"/>
                    <a:pt x="151" y="287"/>
                    <a:pt x="141" y="280"/>
                  </a:cubicBezTo>
                  <a:cubicBezTo>
                    <a:pt x="132" y="274"/>
                    <a:pt x="130" y="261"/>
                    <a:pt x="137" y="251"/>
                  </a:cubicBezTo>
                  <a:cubicBezTo>
                    <a:pt x="152" y="230"/>
                    <a:pt x="173" y="213"/>
                    <a:pt x="197" y="201"/>
                  </a:cubicBezTo>
                  <a:cubicBezTo>
                    <a:pt x="220" y="189"/>
                    <a:pt x="245" y="183"/>
                    <a:pt x="272" y="183"/>
                  </a:cubicBezTo>
                  <a:cubicBezTo>
                    <a:pt x="300" y="183"/>
                    <a:pt x="325" y="189"/>
                    <a:pt x="348" y="201"/>
                  </a:cubicBezTo>
                  <a:cubicBezTo>
                    <a:pt x="372" y="213"/>
                    <a:pt x="393" y="230"/>
                    <a:pt x="408" y="251"/>
                  </a:cubicBezTo>
                  <a:cubicBezTo>
                    <a:pt x="415" y="261"/>
                    <a:pt x="413" y="274"/>
                    <a:pt x="404" y="280"/>
                  </a:cubicBezTo>
                  <a:cubicBezTo>
                    <a:pt x="395" y="287"/>
                    <a:pt x="382" y="285"/>
                    <a:pt x="375" y="276"/>
                  </a:cubicBezTo>
                  <a:cubicBezTo>
                    <a:pt x="363" y="260"/>
                    <a:pt x="348" y="247"/>
                    <a:pt x="330" y="238"/>
                  </a:cubicBezTo>
                  <a:cubicBezTo>
                    <a:pt x="313" y="229"/>
                    <a:pt x="293" y="224"/>
                    <a:pt x="272" y="224"/>
                  </a:cubicBezTo>
                  <a:cubicBezTo>
                    <a:pt x="252" y="224"/>
                    <a:pt x="232" y="229"/>
                    <a:pt x="215" y="238"/>
                  </a:cubicBezTo>
                  <a:cubicBezTo>
                    <a:pt x="198" y="247"/>
                    <a:pt x="182" y="260"/>
                    <a:pt x="170" y="276"/>
                  </a:cubicBezTo>
                  <a:close/>
                  <a:moveTo>
                    <a:pt x="272" y="274"/>
                  </a:moveTo>
                  <a:cubicBezTo>
                    <a:pt x="272" y="274"/>
                    <a:pt x="272" y="274"/>
                    <a:pt x="272" y="274"/>
                  </a:cubicBezTo>
                  <a:cubicBezTo>
                    <a:pt x="251" y="274"/>
                    <a:pt x="232" y="283"/>
                    <a:pt x="218" y="297"/>
                  </a:cubicBezTo>
                  <a:cubicBezTo>
                    <a:pt x="204" y="311"/>
                    <a:pt x="196" y="330"/>
                    <a:pt x="196" y="351"/>
                  </a:cubicBezTo>
                  <a:cubicBezTo>
                    <a:pt x="196" y="373"/>
                    <a:pt x="204" y="392"/>
                    <a:pt x="218" y="406"/>
                  </a:cubicBezTo>
                  <a:cubicBezTo>
                    <a:pt x="232" y="419"/>
                    <a:pt x="251" y="428"/>
                    <a:pt x="272" y="428"/>
                  </a:cubicBezTo>
                  <a:cubicBezTo>
                    <a:pt x="294" y="428"/>
                    <a:pt x="313" y="419"/>
                    <a:pt x="327" y="406"/>
                  </a:cubicBezTo>
                  <a:cubicBezTo>
                    <a:pt x="341" y="392"/>
                    <a:pt x="349" y="373"/>
                    <a:pt x="349" y="351"/>
                  </a:cubicBezTo>
                  <a:cubicBezTo>
                    <a:pt x="349" y="330"/>
                    <a:pt x="341" y="311"/>
                    <a:pt x="327" y="297"/>
                  </a:cubicBezTo>
                  <a:cubicBezTo>
                    <a:pt x="313" y="283"/>
                    <a:pt x="294" y="274"/>
                    <a:pt x="272" y="274"/>
                  </a:cubicBezTo>
                  <a:close/>
                  <a:moveTo>
                    <a:pt x="297" y="326"/>
                  </a:moveTo>
                  <a:cubicBezTo>
                    <a:pt x="297" y="326"/>
                    <a:pt x="297" y="326"/>
                    <a:pt x="297" y="326"/>
                  </a:cubicBezTo>
                  <a:cubicBezTo>
                    <a:pt x="304" y="333"/>
                    <a:pt x="308" y="342"/>
                    <a:pt x="308" y="351"/>
                  </a:cubicBezTo>
                  <a:cubicBezTo>
                    <a:pt x="308" y="361"/>
                    <a:pt x="304" y="370"/>
                    <a:pt x="297" y="376"/>
                  </a:cubicBezTo>
                  <a:cubicBezTo>
                    <a:pt x="291" y="383"/>
                    <a:pt x="282" y="387"/>
                    <a:pt x="272" y="387"/>
                  </a:cubicBezTo>
                  <a:cubicBezTo>
                    <a:pt x="263" y="387"/>
                    <a:pt x="254" y="383"/>
                    <a:pt x="248" y="376"/>
                  </a:cubicBezTo>
                  <a:cubicBezTo>
                    <a:pt x="241" y="370"/>
                    <a:pt x="237" y="361"/>
                    <a:pt x="237" y="351"/>
                  </a:cubicBezTo>
                  <a:cubicBezTo>
                    <a:pt x="237" y="342"/>
                    <a:pt x="241" y="333"/>
                    <a:pt x="248" y="326"/>
                  </a:cubicBezTo>
                  <a:cubicBezTo>
                    <a:pt x="254" y="320"/>
                    <a:pt x="263" y="316"/>
                    <a:pt x="272" y="316"/>
                  </a:cubicBezTo>
                  <a:cubicBezTo>
                    <a:pt x="282" y="316"/>
                    <a:pt x="291" y="320"/>
                    <a:pt x="297" y="326"/>
                  </a:cubicBezTo>
                  <a:close/>
                  <a:moveTo>
                    <a:pt x="104" y="212"/>
                  </a:moveTo>
                  <a:cubicBezTo>
                    <a:pt x="104" y="212"/>
                    <a:pt x="104" y="212"/>
                    <a:pt x="104" y="212"/>
                  </a:cubicBezTo>
                  <a:cubicBezTo>
                    <a:pt x="125" y="187"/>
                    <a:pt x="151" y="167"/>
                    <a:pt x="180" y="153"/>
                  </a:cubicBezTo>
                  <a:cubicBezTo>
                    <a:pt x="208" y="140"/>
                    <a:pt x="239" y="133"/>
                    <a:pt x="272" y="133"/>
                  </a:cubicBezTo>
                  <a:cubicBezTo>
                    <a:pt x="306" y="133"/>
                    <a:pt x="337" y="140"/>
                    <a:pt x="365" y="153"/>
                  </a:cubicBezTo>
                  <a:cubicBezTo>
                    <a:pt x="395" y="167"/>
                    <a:pt x="420" y="187"/>
                    <a:pt x="441" y="212"/>
                  </a:cubicBezTo>
                  <a:cubicBezTo>
                    <a:pt x="448" y="220"/>
                    <a:pt x="461" y="222"/>
                    <a:pt x="470" y="214"/>
                  </a:cubicBezTo>
                  <a:cubicBezTo>
                    <a:pt x="479" y="207"/>
                    <a:pt x="480" y="194"/>
                    <a:pt x="473" y="185"/>
                  </a:cubicBezTo>
                  <a:cubicBezTo>
                    <a:pt x="448" y="156"/>
                    <a:pt x="418" y="132"/>
                    <a:pt x="383" y="116"/>
                  </a:cubicBezTo>
                  <a:cubicBezTo>
                    <a:pt x="349" y="100"/>
                    <a:pt x="312" y="91"/>
                    <a:pt x="272" y="91"/>
                  </a:cubicBezTo>
                  <a:cubicBezTo>
                    <a:pt x="233" y="91"/>
                    <a:pt x="196" y="100"/>
                    <a:pt x="162" y="116"/>
                  </a:cubicBezTo>
                  <a:cubicBezTo>
                    <a:pt x="127" y="132"/>
                    <a:pt x="97" y="156"/>
                    <a:pt x="72" y="185"/>
                  </a:cubicBezTo>
                  <a:cubicBezTo>
                    <a:pt x="65" y="194"/>
                    <a:pt x="66" y="207"/>
                    <a:pt x="75" y="214"/>
                  </a:cubicBezTo>
                  <a:cubicBezTo>
                    <a:pt x="84" y="222"/>
                    <a:pt x="97" y="220"/>
                    <a:pt x="104" y="212"/>
                  </a:cubicBezTo>
                  <a:close/>
                  <a:moveTo>
                    <a:pt x="39" y="147"/>
                  </a:moveTo>
                  <a:cubicBezTo>
                    <a:pt x="39" y="147"/>
                    <a:pt x="39" y="147"/>
                    <a:pt x="39" y="147"/>
                  </a:cubicBezTo>
                  <a:cubicBezTo>
                    <a:pt x="32" y="156"/>
                    <a:pt x="18" y="157"/>
                    <a:pt x="10" y="149"/>
                  </a:cubicBezTo>
                  <a:cubicBezTo>
                    <a:pt x="1" y="141"/>
                    <a:pt x="0" y="128"/>
                    <a:pt x="8" y="120"/>
                  </a:cubicBezTo>
                  <a:cubicBezTo>
                    <a:pt x="41" y="82"/>
                    <a:pt x="81" y="52"/>
                    <a:pt x="127" y="31"/>
                  </a:cubicBezTo>
                  <a:cubicBezTo>
                    <a:pt x="172" y="11"/>
                    <a:pt x="221" y="0"/>
                    <a:pt x="272" y="0"/>
                  </a:cubicBezTo>
                  <a:cubicBezTo>
                    <a:pt x="324" y="0"/>
                    <a:pt x="373" y="11"/>
                    <a:pt x="418" y="31"/>
                  </a:cubicBezTo>
                  <a:cubicBezTo>
                    <a:pt x="464" y="52"/>
                    <a:pt x="504" y="82"/>
                    <a:pt x="537" y="120"/>
                  </a:cubicBezTo>
                  <a:cubicBezTo>
                    <a:pt x="545" y="128"/>
                    <a:pt x="544" y="141"/>
                    <a:pt x="535" y="149"/>
                  </a:cubicBezTo>
                  <a:cubicBezTo>
                    <a:pt x="527" y="157"/>
                    <a:pt x="514" y="156"/>
                    <a:pt x="506" y="147"/>
                  </a:cubicBezTo>
                  <a:cubicBezTo>
                    <a:pt x="477" y="114"/>
                    <a:pt x="441" y="87"/>
                    <a:pt x="401" y="69"/>
                  </a:cubicBezTo>
                  <a:cubicBezTo>
                    <a:pt x="362" y="51"/>
                    <a:pt x="318" y="41"/>
                    <a:pt x="272" y="41"/>
                  </a:cubicBezTo>
                  <a:cubicBezTo>
                    <a:pt x="227" y="41"/>
                    <a:pt x="183" y="51"/>
                    <a:pt x="144" y="69"/>
                  </a:cubicBezTo>
                  <a:cubicBezTo>
                    <a:pt x="104" y="87"/>
                    <a:pt x="68" y="114"/>
                    <a:pt x="39" y="1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scene3d>
              <a:camera prst="perspectiveFront" fov="2940000">
                <a:rot lat="20340000" lon="19500000" rev="2700000"/>
              </a:camera>
              <a:lightRig rig="threePt" dir="t"/>
            </a:scene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矩形 20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84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5" presetClass="entr" presetSubtype="0" fill="hold" grpId="0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5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5" presetClass="entr" presetSubtype="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5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4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11" grpId="0"/>
      <p:bldP spid="12" grpId="0"/>
      <p:bldP spid="13" grpId="0"/>
      <p:bldP spid="14" grpId="0"/>
      <p:bldP spid="15" grpId="0"/>
      <p:bldP spid="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/>
        </p:nvSpPr>
        <p:spPr>
          <a:xfrm>
            <a:off x="3921760" y="843558"/>
            <a:ext cx="1300480" cy="1300480"/>
          </a:xfrm>
          <a:custGeom>
            <a:avLst/>
            <a:gdLst/>
            <a:ahLst/>
            <a:cxnLst/>
            <a:rect l="l" t="t" r="r" b="b"/>
            <a:pathLst>
              <a:path w="1611964" h="1611964">
                <a:moveTo>
                  <a:pt x="409609" y="289295"/>
                </a:moveTo>
                <a:lnTo>
                  <a:pt x="755188" y="753043"/>
                </a:lnTo>
                <a:lnTo>
                  <a:pt x="367565" y="1242390"/>
                </a:lnTo>
                <a:lnTo>
                  <a:pt x="477623" y="1242390"/>
                </a:lnTo>
                <a:lnTo>
                  <a:pt x="811296" y="803422"/>
                </a:lnTo>
                <a:lnTo>
                  <a:pt x="1140504" y="1242390"/>
                </a:lnTo>
                <a:lnTo>
                  <a:pt x="1250711" y="1242390"/>
                </a:lnTo>
                <a:lnTo>
                  <a:pt x="867776" y="753266"/>
                </a:lnTo>
                <a:lnTo>
                  <a:pt x="1222657" y="289295"/>
                </a:lnTo>
                <a:lnTo>
                  <a:pt x="1110962" y="289295"/>
                </a:lnTo>
                <a:lnTo>
                  <a:pt x="811371" y="700135"/>
                </a:lnTo>
                <a:lnTo>
                  <a:pt x="516468" y="289295"/>
                </a:lnTo>
                <a:close/>
                <a:moveTo>
                  <a:pt x="805982" y="0"/>
                </a:moveTo>
                <a:cubicBezTo>
                  <a:pt x="1251114" y="0"/>
                  <a:pt x="1611964" y="360850"/>
                  <a:pt x="1611964" y="805982"/>
                </a:cubicBezTo>
                <a:cubicBezTo>
                  <a:pt x="1611964" y="1251114"/>
                  <a:pt x="1251114" y="1611964"/>
                  <a:pt x="805982" y="1611964"/>
                </a:cubicBezTo>
                <a:cubicBezTo>
                  <a:pt x="360850" y="1611964"/>
                  <a:pt x="0" y="1251114"/>
                  <a:pt x="0" y="805982"/>
                </a:cubicBezTo>
                <a:cubicBezTo>
                  <a:pt x="0" y="360850"/>
                  <a:pt x="360850" y="0"/>
                  <a:pt x="80598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141031" y="2159890"/>
            <a:ext cx="28619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effectLst>
                  <a:outerShdw blurRad="63500" algn="ctr" rotWithShape="0">
                    <a:srgbClr val="210C59">
                      <a:alpha val="40000"/>
                    </a:srgbClr>
                  </a:outerShdw>
                </a:effectLst>
                <a:latin typeface="Myriad Pro Light" panose="020B0403030403020204" pitchFamily="34" charset="0"/>
              </a:rPr>
              <a:t>OS X Lake Tahoe</a:t>
            </a:r>
            <a:endParaRPr lang="zh-CN" altLang="en-US" sz="3200" dirty="0">
              <a:solidFill>
                <a:schemeClr val="bg1"/>
              </a:solidFill>
              <a:effectLst>
                <a:outerShdw blurRad="63500" algn="ctr" rotWithShape="0">
                  <a:srgbClr val="210C59">
                    <a:alpha val="40000"/>
                  </a:srgbClr>
                </a:outerShdw>
              </a:effectLst>
              <a:latin typeface="Myriad Pro Light" panose="020B0403030403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77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0">
        <p14:flythrough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864282" y="2187030"/>
            <a:ext cx="3415436" cy="769441"/>
            <a:chOff x="1722282" y="1983765"/>
            <a:chExt cx="3415436" cy="769441"/>
          </a:xfrm>
        </p:grpSpPr>
        <p:grpSp>
          <p:nvGrpSpPr>
            <p:cNvPr id="8" name="组合 7"/>
            <p:cNvGrpSpPr/>
            <p:nvPr/>
          </p:nvGrpSpPr>
          <p:grpSpPr>
            <a:xfrm>
              <a:off x="1722282" y="1999005"/>
              <a:ext cx="545461" cy="603279"/>
              <a:chOff x="-1300163" y="1079501"/>
              <a:chExt cx="2486026" cy="2749549"/>
            </a:xfrm>
            <a:solidFill>
              <a:schemeClr val="bg1"/>
            </a:solidFill>
          </p:grpSpPr>
          <p:sp>
            <p:nvSpPr>
              <p:cNvPr id="9" name="Freeform 5"/>
              <p:cNvSpPr>
                <a:spLocks/>
              </p:cNvSpPr>
              <p:nvPr/>
            </p:nvSpPr>
            <p:spPr bwMode="auto">
              <a:xfrm>
                <a:off x="26987" y="1079501"/>
                <a:ext cx="539750" cy="654050"/>
              </a:xfrm>
              <a:custGeom>
                <a:avLst/>
                <a:gdLst>
                  <a:gd name="T0" fmla="*/ 0 w 248"/>
                  <a:gd name="T1" fmla="*/ 301 h 301"/>
                  <a:gd name="T2" fmla="*/ 244 w 248"/>
                  <a:gd name="T3" fmla="*/ 1 h 301"/>
                  <a:gd name="T4" fmla="*/ 248 w 248"/>
                  <a:gd name="T5" fmla="*/ 5 h 301"/>
                  <a:gd name="T6" fmla="*/ 0 w 248"/>
                  <a:gd name="T7" fmla="*/ 301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8" h="301">
                    <a:moveTo>
                      <a:pt x="0" y="301"/>
                    </a:moveTo>
                    <a:cubicBezTo>
                      <a:pt x="2" y="125"/>
                      <a:pt x="102" y="25"/>
                      <a:pt x="244" y="1"/>
                    </a:cubicBezTo>
                    <a:cubicBezTo>
                      <a:pt x="247" y="0"/>
                      <a:pt x="247" y="3"/>
                      <a:pt x="248" y="5"/>
                    </a:cubicBezTo>
                    <a:cubicBezTo>
                      <a:pt x="247" y="170"/>
                      <a:pt x="167" y="290"/>
                      <a:pt x="0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-1300163" y="1662113"/>
                <a:ext cx="2486026" cy="2166937"/>
              </a:xfrm>
              <a:custGeom>
                <a:avLst/>
                <a:gdLst>
                  <a:gd name="T0" fmla="*/ 1106 w 1142"/>
                  <a:gd name="T1" fmla="*/ 133 h 997"/>
                  <a:gd name="T2" fmla="*/ 1018 w 1142"/>
                  <a:gd name="T3" fmla="*/ 225 h 997"/>
                  <a:gd name="T4" fmla="*/ 1142 w 1142"/>
                  <a:gd name="T5" fmla="*/ 641 h 997"/>
                  <a:gd name="T6" fmla="*/ 890 w 1142"/>
                  <a:gd name="T7" fmla="*/ 973 h 997"/>
                  <a:gd name="T8" fmla="*/ 614 w 1142"/>
                  <a:gd name="T9" fmla="*/ 929 h 997"/>
                  <a:gd name="T10" fmla="*/ 402 w 1142"/>
                  <a:gd name="T11" fmla="*/ 977 h 997"/>
                  <a:gd name="T12" fmla="*/ 314 w 1142"/>
                  <a:gd name="T13" fmla="*/ 929 h 997"/>
                  <a:gd name="T14" fmla="*/ 190 w 1142"/>
                  <a:gd name="T15" fmla="*/ 113 h 997"/>
                  <a:gd name="T16" fmla="*/ 390 w 1142"/>
                  <a:gd name="T17" fmla="*/ 17 h 997"/>
                  <a:gd name="T18" fmla="*/ 630 w 1142"/>
                  <a:gd name="T19" fmla="*/ 65 h 997"/>
                  <a:gd name="T20" fmla="*/ 834 w 1142"/>
                  <a:gd name="T21" fmla="*/ 13 h 997"/>
                  <a:gd name="T22" fmla="*/ 1106 w 1142"/>
                  <a:gd name="T23" fmla="*/ 133 h 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42" h="997">
                    <a:moveTo>
                      <a:pt x="1106" y="133"/>
                    </a:moveTo>
                    <a:cubicBezTo>
                      <a:pt x="1080" y="170"/>
                      <a:pt x="1043" y="188"/>
                      <a:pt x="1018" y="225"/>
                    </a:cubicBezTo>
                    <a:cubicBezTo>
                      <a:pt x="921" y="367"/>
                      <a:pt x="991" y="593"/>
                      <a:pt x="1142" y="641"/>
                    </a:cubicBezTo>
                    <a:cubicBezTo>
                      <a:pt x="1089" y="759"/>
                      <a:pt x="1031" y="936"/>
                      <a:pt x="890" y="973"/>
                    </a:cubicBezTo>
                    <a:cubicBezTo>
                      <a:pt x="802" y="997"/>
                      <a:pt x="722" y="918"/>
                      <a:pt x="614" y="929"/>
                    </a:cubicBezTo>
                    <a:cubicBezTo>
                      <a:pt x="543" y="936"/>
                      <a:pt x="478" y="991"/>
                      <a:pt x="402" y="977"/>
                    </a:cubicBezTo>
                    <a:cubicBezTo>
                      <a:pt x="375" y="972"/>
                      <a:pt x="333" y="946"/>
                      <a:pt x="314" y="929"/>
                    </a:cubicBezTo>
                    <a:cubicBezTo>
                      <a:pt x="147" y="785"/>
                      <a:pt x="0" y="337"/>
                      <a:pt x="190" y="113"/>
                    </a:cubicBezTo>
                    <a:cubicBezTo>
                      <a:pt x="228" y="68"/>
                      <a:pt x="297" y="19"/>
                      <a:pt x="390" y="17"/>
                    </a:cubicBezTo>
                    <a:cubicBezTo>
                      <a:pt x="485" y="15"/>
                      <a:pt x="540" y="64"/>
                      <a:pt x="630" y="65"/>
                    </a:cubicBezTo>
                    <a:cubicBezTo>
                      <a:pt x="691" y="66"/>
                      <a:pt x="755" y="21"/>
                      <a:pt x="834" y="13"/>
                    </a:cubicBezTo>
                    <a:cubicBezTo>
                      <a:pt x="961" y="0"/>
                      <a:pt x="1037" y="55"/>
                      <a:pt x="1106" y="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2399468" y="1983765"/>
              <a:ext cx="27382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400" dirty="0" smtClean="0">
                  <a:solidFill>
                    <a:schemeClr val="bg1"/>
                  </a:solidFill>
                  <a:latin typeface="冬青黑体简体中文 W6" panose="020B0600000000000000" pitchFamily="34" charset="-122"/>
                  <a:ea typeface="冬青黑体简体中文 W6" panose="020B0600000000000000" pitchFamily="34" charset="-122"/>
                </a:rPr>
                <a:t>WATCH </a:t>
              </a:r>
              <a:endParaRPr lang="zh-CN" altLang="en-US" sz="4400" dirty="0">
                <a:solidFill>
                  <a:schemeClr val="bg1"/>
                </a:solidFill>
                <a:latin typeface="冬青黑体简体中文 W6" panose="020B0600000000000000" pitchFamily="34" charset="-122"/>
                <a:ea typeface="冬青黑体简体中文 W6" panose="020B0600000000000000" pitchFamily="34" charset="-122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30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2911128" y="987045"/>
            <a:ext cx="3321743" cy="3169410"/>
            <a:chOff x="2911128" y="843558"/>
            <a:chExt cx="3321743" cy="316941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51916" y="843558"/>
              <a:ext cx="3040169" cy="1718764"/>
              <a:chOff x="2211935" y="1365152"/>
              <a:chExt cx="3040169" cy="1718764"/>
            </a:xfrm>
          </p:grpSpPr>
          <p:pic>
            <p:nvPicPr>
              <p:cNvPr id="3" name="图片 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53730" y="1707654"/>
                <a:ext cx="1398374" cy="1376262"/>
              </a:xfrm>
              <a:prstGeom prst="rect">
                <a:avLst/>
              </a:prstGeom>
              <a:blipFill>
                <a:blip r:embed="rId3"/>
                <a:srcRect/>
                <a:stretch>
                  <a:fillRect t="-1" b="-4544"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4" name="矩形 3"/>
              <p:cNvSpPr/>
              <p:nvPr/>
            </p:nvSpPr>
            <p:spPr>
              <a:xfrm>
                <a:off x="4281048" y="1365152"/>
                <a:ext cx="543739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1285829">
                  <a:defRPr/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冬青黑体简体中文 W3" panose="020B0300000000000000" pitchFamily="34" charset="-122"/>
                    <a:ea typeface="冬青黑体简体中文 W3" panose="020B0300000000000000" pitchFamily="34" charset="-122"/>
                  </a:rPr>
                  <a:t>微博</a:t>
                </a:r>
                <a:endParaRPr lang="zh-CN" altLang="en-US" sz="1400" dirty="0">
                  <a:solidFill>
                    <a:schemeClr val="bg1"/>
                  </a:solidFill>
                  <a:latin typeface="冬青黑体简体中文 W3" panose="020B0300000000000000" pitchFamily="34" charset="-122"/>
                  <a:ea typeface="冬青黑体简体中文 W3" panose="020B0300000000000000" pitchFamily="34" charset="-122"/>
                </a:endParaRPr>
              </a:p>
            </p:txBody>
          </p:sp>
          <p:pic>
            <p:nvPicPr>
              <p:cNvPr id="6" name="图片 5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86" t="3786" r="3786" b="3786"/>
              <a:stretch/>
            </p:blipFill>
            <p:spPr>
              <a:xfrm>
                <a:off x="2211935" y="1707654"/>
                <a:ext cx="1376264" cy="1376262"/>
              </a:xfrm>
              <a:prstGeom prst="rect">
                <a:avLst/>
              </a:prstGeom>
              <a:blipFill>
                <a:blip r:embed="rId3"/>
                <a:srcRect/>
                <a:stretch>
                  <a:fillRect t="-1" b="-4544"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7" name="矩形 6"/>
              <p:cNvSpPr/>
              <p:nvPr/>
            </p:nvSpPr>
            <p:spPr>
              <a:xfrm>
                <a:off x="2628198" y="1365152"/>
                <a:ext cx="543739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1285829">
                  <a:defRPr/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冬青黑体简体中文 W3" panose="020B0300000000000000" pitchFamily="34" charset="-122"/>
                    <a:ea typeface="冬青黑体简体中文 W3" panose="020B0300000000000000" pitchFamily="34" charset="-122"/>
                  </a:rPr>
                  <a:t>微信</a:t>
                </a:r>
                <a:endParaRPr lang="zh-CN" altLang="en-US" sz="1400" dirty="0">
                  <a:solidFill>
                    <a:schemeClr val="bg1"/>
                  </a:solidFill>
                  <a:latin typeface="冬青黑体简体中文 W3" panose="020B0300000000000000" pitchFamily="34" charset="-122"/>
                  <a:ea typeface="冬青黑体简体中文 W3" panose="020B0300000000000000" pitchFamily="34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911128" y="3068080"/>
              <a:ext cx="3321743" cy="944888"/>
              <a:chOff x="4125741" y="3068080"/>
              <a:chExt cx="3321743" cy="944888"/>
            </a:xfrm>
          </p:grpSpPr>
          <p:sp>
            <p:nvSpPr>
              <p:cNvPr id="13" name="文本框 12"/>
              <p:cNvSpPr txBox="1"/>
              <p:nvPr/>
            </p:nvSpPr>
            <p:spPr>
              <a:xfrm>
                <a:off x="4463174" y="3068080"/>
                <a:ext cx="264687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400" dirty="0">
                    <a:solidFill>
                      <a:schemeClr val="bg1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rPr>
                  <a:t>小</a:t>
                </a:r>
                <a:r>
                  <a:rPr lang="zh-CN" altLang="en-US" sz="2400" dirty="0" smtClean="0">
                    <a:solidFill>
                      <a:schemeClr val="bg1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rPr>
                  <a:t>陆老师精心打造</a:t>
                </a:r>
                <a:endParaRPr lang="zh-CN" altLang="en-US" sz="2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4125741" y="3643636"/>
                <a:ext cx="33217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dirty="0" smtClean="0">
                    <a:solidFill>
                      <a:schemeClr val="bg1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rPr>
                  <a:t>一天</a:t>
                </a:r>
                <a:r>
                  <a:rPr lang="en-US" altLang="zh-CN" dirty="0">
                    <a:solidFill>
                      <a:schemeClr val="bg1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rPr>
                  <a:t>P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rPr>
                  <a:t>一点，让你成为演示大人</a:t>
                </a:r>
                <a:endParaRPr lang="en-US" altLang="zh-CN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</p:grpSp>
      <p:sp>
        <p:nvSpPr>
          <p:cNvPr id="17" name="矩形 16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623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47667" y="3327835"/>
            <a:ext cx="6455579" cy="12695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www.1ppt.com/moban/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www.1ppt.com/hangye/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节日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www.1ppt.com/jieri/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www.1ppt.com/sucai/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www.1ppt.com/beijing/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www.1ppt.com/tubiao/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www.1ppt.com/xiazai/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www.1ppt.com/powerpoint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www.1ppt.com/word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Excel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www.1ppt.com/excel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资料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www.1ppt.com/ziliao/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4"/>
              </a:rPr>
              <a:t>www.1ppt.com/kejian/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范文下载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www.1ppt.com/fanwen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试卷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6"/>
              </a:rPr>
              <a:t>www.1ppt.com/shiti/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教案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7"/>
              </a:rPr>
              <a:t>www.1ppt.com/jiaoan/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论坛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8"/>
              </a:rPr>
              <a:t>www.1ppt.cn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endParaRPr lang="zh-CN" altLang="en-US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17"/>
          <p:cNvSpPr>
            <a:spLocks noChangeArrowheads="1"/>
          </p:cNvSpPr>
          <p:nvPr/>
        </p:nvSpPr>
        <p:spPr bwMode="gray">
          <a:xfrm>
            <a:off x="0" y="2248707"/>
            <a:ext cx="9144000" cy="1025122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kern="0" dirty="0">
              <a:solidFill>
                <a:srgbClr val="005397"/>
              </a:solidFill>
              <a:latin typeface="Arial"/>
              <a:ea typeface="微软雅黑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02" y="236386"/>
            <a:ext cx="7711638" cy="201132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468316" y="2323010"/>
            <a:ext cx="4103687" cy="1214009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可以在下列情况使用</a:t>
            </a:r>
            <a:endParaRPr lang="zh-CN" altLang="en-US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不限次数的用于您个人</a:t>
            </a:r>
            <a:r>
              <a:rPr lang="en-US" altLang="zh-CN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公司、企业的商业演示。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拷贝模板中的内容用于其它幻灯片母版中使用。</a:t>
            </a: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4572000" y="2323010"/>
            <a:ext cx="4103688" cy="1160003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不可以在以下情况使用</a:t>
            </a:r>
            <a:endParaRPr lang="zh-CN" altLang="en-US" sz="1050" b="1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用于任何形式的在线付费下载。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收集整理我们发布的免费资源后，刻录光碟销售。</a:t>
            </a:r>
            <a:endParaRPr lang="zh-CN" altLang="en-GB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7" name="Picture 10" descr="png-0644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2323010"/>
            <a:ext cx="393700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1" descr="png-0652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4001" y="2323010"/>
            <a:ext cx="393700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475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圆角矩形 57"/>
          <p:cNvSpPr/>
          <p:nvPr/>
        </p:nvSpPr>
        <p:spPr>
          <a:xfrm>
            <a:off x="3441359" y="1441109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19078B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12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圆角矩形 57"/>
          <p:cNvSpPr/>
          <p:nvPr/>
        </p:nvSpPr>
        <p:spPr>
          <a:xfrm>
            <a:off x="3441359" y="1441109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19078B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 rot="18900000">
            <a:off x="3441359" y="1441109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2B074B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27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椭圆 62"/>
          <p:cNvSpPr/>
          <p:nvPr/>
        </p:nvSpPr>
        <p:spPr>
          <a:xfrm>
            <a:off x="2849087" y="1709774"/>
            <a:ext cx="1723952" cy="1723952"/>
          </a:xfrm>
          <a:prstGeom prst="ellipse">
            <a:avLst/>
          </a:prstGeom>
          <a:solidFill>
            <a:srgbClr val="863BE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570962" y="1709774"/>
            <a:ext cx="1723952" cy="1723952"/>
          </a:xfrm>
          <a:prstGeom prst="ellipse">
            <a:avLst/>
          </a:prstGeom>
          <a:solidFill>
            <a:srgbClr val="ED715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 rot="5400000">
            <a:off x="3710025" y="848837"/>
            <a:ext cx="1723952" cy="1723952"/>
          </a:xfrm>
          <a:prstGeom prst="ellipse">
            <a:avLst/>
          </a:prstGeom>
          <a:solidFill>
            <a:srgbClr val="A1399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 rot="5400000">
            <a:off x="3710025" y="2570712"/>
            <a:ext cx="1723952" cy="1723952"/>
          </a:xfrm>
          <a:prstGeom prst="ellipse">
            <a:avLst/>
          </a:prstGeom>
          <a:solidFill>
            <a:srgbClr val="40BFB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圆角矩形 66"/>
          <p:cNvSpPr/>
          <p:nvPr/>
        </p:nvSpPr>
        <p:spPr>
          <a:xfrm>
            <a:off x="3441359" y="1441109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19078B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 rot="18900000">
            <a:off x="3441359" y="1441109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2B074B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4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椭圆 58"/>
          <p:cNvSpPr/>
          <p:nvPr/>
        </p:nvSpPr>
        <p:spPr>
          <a:xfrm rot="18900000" flipH="1">
            <a:off x="4318799" y="1100999"/>
            <a:ext cx="1723952" cy="1723952"/>
          </a:xfrm>
          <a:prstGeom prst="ellipse">
            <a:avLst/>
          </a:prstGeom>
          <a:solidFill>
            <a:srgbClr val="E0474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8900000" flipH="1">
            <a:off x="3101250" y="2318548"/>
            <a:ext cx="1723952" cy="1723952"/>
          </a:xfrm>
          <a:prstGeom prst="ellipse">
            <a:avLst/>
          </a:prstGeom>
          <a:solidFill>
            <a:srgbClr val="246FE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 rot="2700000">
            <a:off x="3101250" y="1100999"/>
            <a:ext cx="1723952" cy="1723952"/>
          </a:xfrm>
          <a:prstGeom prst="ellipse">
            <a:avLst/>
          </a:prstGeom>
          <a:solidFill>
            <a:srgbClr val="B42AD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 rot="2700000">
            <a:off x="4318799" y="2318548"/>
            <a:ext cx="1723952" cy="1723952"/>
          </a:xfrm>
          <a:prstGeom prst="ellipse">
            <a:avLst/>
          </a:prstGeom>
          <a:solidFill>
            <a:srgbClr val="E9A84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2849087" y="1709774"/>
            <a:ext cx="1723952" cy="1723952"/>
          </a:xfrm>
          <a:prstGeom prst="ellipse">
            <a:avLst/>
          </a:prstGeom>
          <a:solidFill>
            <a:srgbClr val="863BE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570962" y="1709774"/>
            <a:ext cx="1723952" cy="1723952"/>
          </a:xfrm>
          <a:prstGeom prst="ellipse">
            <a:avLst/>
          </a:prstGeom>
          <a:solidFill>
            <a:srgbClr val="ED715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 rot="5400000">
            <a:off x="3710025" y="848837"/>
            <a:ext cx="1723952" cy="1723952"/>
          </a:xfrm>
          <a:prstGeom prst="ellipse">
            <a:avLst/>
          </a:prstGeom>
          <a:solidFill>
            <a:srgbClr val="A1399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 rot="5400000">
            <a:off x="3710025" y="2570712"/>
            <a:ext cx="1723952" cy="1723952"/>
          </a:xfrm>
          <a:prstGeom prst="ellipse">
            <a:avLst/>
          </a:prstGeom>
          <a:solidFill>
            <a:srgbClr val="40BFB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圆角矩形 66"/>
          <p:cNvSpPr/>
          <p:nvPr/>
        </p:nvSpPr>
        <p:spPr>
          <a:xfrm>
            <a:off x="3441359" y="1441109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19078B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 rot="18900000">
            <a:off x="3441359" y="1441109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2B074B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2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/>
          <p:cNvSpPr/>
          <p:nvPr/>
        </p:nvSpPr>
        <p:spPr>
          <a:xfrm rot="18900000" flipH="1">
            <a:off x="4318799" y="1100999"/>
            <a:ext cx="1723952" cy="1723952"/>
          </a:xfrm>
          <a:prstGeom prst="ellipse">
            <a:avLst/>
          </a:prstGeom>
          <a:solidFill>
            <a:srgbClr val="E0474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 rot="18900000" flipH="1">
            <a:off x="3101250" y="2318548"/>
            <a:ext cx="1723952" cy="1723952"/>
          </a:xfrm>
          <a:prstGeom prst="ellipse">
            <a:avLst/>
          </a:prstGeom>
          <a:solidFill>
            <a:srgbClr val="246FE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rot="2700000">
            <a:off x="3101250" y="1100999"/>
            <a:ext cx="1723952" cy="1723952"/>
          </a:xfrm>
          <a:prstGeom prst="ellipse">
            <a:avLst/>
          </a:prstGeom>
          <a:solidFill>
            <a:srgbClr val="B42AD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rot="2700000">
            <a:off x="4318799" y="2318548"/>
            <a:ext cx="1723952" cy="1723952"/>
          </a:xfrm>
          <a:prstGeom prst="ellipse">
            <a:avLst/>
          </a:prstGeom>
          <a:solidFill>
            <a:srgbClr val="E9A84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49087" y="1709774"/>
            <a:ext cx="1723952" cy="1723952"/>
          </a:xfrm>
          <a:prstGeom prst="ellipse">
            <a:avLst/>
          </a:prstGeom>
          <a:solidFill>
            <a:srgbClr val="863BE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570962" y="1709774"/>
            <a:ext cx="1723952" cy="1723952"/>
          </a:xfrm>
          <a:prstGeom prst="ellipse">
            <a:avLst/>
          </a:prstGeom>
          <a:solidFill>
            <a:srgbClr val="ED715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5400000">
            <a:off x="3710025" y="848837"/>
            <a:ext cx="1723952" cy="1723952"/>
          </a:xfrm>
          <a:prstGeom prst="ellipse">
            <a:avLst/>
          </a:prstGeom>
          <a:solidFill>
            <a:srgbClr val="A1399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5400000">
            <a:off x="3710025" y="2570712"/>
            <a:ext cx="1723952" cy="1723952"/>
          </a:xfrm>
          <a:prstGeom prst="ellipse">
            <a:avLst/>
          </a:prstGeom>
          <a:solidFill>
            <a:srgbClr val="40BFB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3441359" y="1441109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19078B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/>
        </p:nvSpPr>
        <p:spPr>
          <a:xfrm rot="18900000">
            <a:off x="3441359" y="1441109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2B074B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任意多边形 146"/>
          <p:cNvSpPr/>
          <p:nvPr/>
        </p:nvSpPr>
        <p:spPr>
          <a:xfrm rot="18900000">
            <a:off x="4318100" y="1961014"/>
            <a:ext cx="253203" cy="608791"/>
          </a:xfrm>
          <a:custGeom>
            <a:avLst/>
            <a:gdLst>
              <a:gd name="connsiteX0" fmla="*/ 344911 w 345057"/>
              <a:gd name="connsiteY0" fmla="*/ 0 h 829642"/>
              <a:gd name="connsiteX1" fmla="*/ 345057 w 345057"/>
              <a:gd name="connsiteY1" fmla="*/ 3068 h 829642"/>
              <a:gd name="connsiteX2" fmla="*/ 81640 w 345057"/>
              <a:gd name="connsiteY2" fmla="*/ 744473 h 829642"/>
              <a:gd name="connsiteX3" fmla="*/ 19822 w 345057"/>
              <a:gd name="connsiteY3" fmla="*/ 812867 h 829642"/>
              <a:gd name="connsiteX4" fmla="*/ 1263 w 345057"/>
              <a:gd name="connsiteY4" fmla="*/ 829642 h 829642"/>
              <a:gd name="connsiteX5" fmla="*/ 0 w 345057"/>
              <a:gd name="connsiteY5" fmla="*/ 804639 h 829642"/>
              <a:gd name="connsiteX6" fmla="*/ 4649 w 345057"/>
              <a:gd name="connsiteY6" fmla="*/ 712583 h 829642"/>
              <a:gd name="connsiteX7" fmla="*/ 342638 w 345057"/>
              <a:gd name="connsiteY7" fmla="*/ 2066 h 829642"/>
              <a:gd name="connsiteX8" fmla="*/ 344911 w 345057"/>
              <a:gd name="connsiteY8" fmla="*/ 0 h 82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5057" h="829642">
                <a:moveTo>
                  <a:pt x="344911" y="0"/>
                </a:moveTo>
                <a:lnTo>
                  <a:pt x="345057" y="3068"/>
                </a:lnTo>
                <a:cubicBezTo>
                  <a:pt x="345057" y="266115"/>
                  <a:pt x="257252" y="529162"/>
                  <a:pt x="81640" y="744473"/>
                </a:cubicBezTo>
                <a:lnTo>
                  <a:pt x="19822" y="812867"/>
                </a:lnTo>
                <a:lnTo>
                  <a:pt x="1263" y="829642"/>
                </a:lnTo>
                <a:lnTo>
                  <a:pt x="0" y="804639"/>
                </a:lnTo>
                <a:lnTo>
                  <a:pt x="4649" y="712583"/>
                </a:lnTo>
                <a:cubicBezTo>
                  <a:pt x="32721" y="436159"/>
                  <a:pt x="156636" y="188068"/>
                  <a:pt x="342638" y="2066"/>
                </a:cubicBezTo>
                <a:lnTo>
                  <a:pt x="344911" y="0"/>
                </a:lnTo>
                <a:close/>
              </a:path>
            </a:pathLst>
          </a:custGeom>
          <a:solidFill>
            <a:srgbClr val="0D0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8" name="任意多边形 147"/>
          <p:cNvSpPr/>
          <p:nvPr/>
        </p:nvSpPr>
        <p:spPr>
          <a:xfrm rot="18900000">
            <a:off x="4394908" y="2138810"/>
            <a:ext cx="608787" cy="253201"/>
          </a:xfrm>
          <a:custGeom>
            <a:avLst/>
            <a:gdLst>
              <a:gd name="connsiteX0" fmla="*/ 829637 w 829637"/>
              <a:gd name="connsiteY0" fmla="*/ 146 h 345055"/>
              <a:gd name="connsiteX1" fmla="*/ 827574 w 829637"/>
              <a:gd name="connsiteY1" fmla="*/ 2417 h 345055"/>
              <a:gd name="connsiteX2" fmla="*/ 117057 w 829637"/>
              <a:gd name="connsiteY2" fmla="*/ 340407 h 345055"/>
              <a:gd name="connsiteX3" fmla="*/ 25000 w 829637"/>
              <a:gd name="connsiteY3" fmla="*/ 345055 h 345055"/>
              <a:gd name="connsiteX4" fmla="*/ 0 w 829637"/>
              <a:gd name="connsiteY4" fmla="*/ 343793 h 345055"/>
              <a:gd name="connsiteX5" fmla="*/ 16774 w 829637"/>
              <a:gd name="connsiteY5" fmla="*/ 325235 h 345055"/>
              <a:gd name="connsiteX6" fmla="*/ 85167 w 829637"/>
              <a:gd name="connsiteY6" fmla="*/ 263417 h 345055"/>
              <a:gd name="connsiteX7" fmla="*/ 826574 w 829637"/>
              <a:gd name="connsiteY7" fmla="*/ 0 h 345055"/>
              <a:gd name="connsiteX8" fmla="*/ 829637 w 829637"/>
              <a:gd name="connsiteY8" fmla="*/ 146 h 3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9637" h="345055">
                <a:moveTo>
                  <a:pt x="829637" y="146"/>
                </a:moveTo>
                <a:lnTo>
                  <a:pt x="827574" y="2417"/>
                </a:lnTo>
                <a:cubicBezTo>
                  <a:pt x="641571" y="188420"/>
                  <a:pt x="393481" y="312334"/>
                  <a:pt x="117057" y="340407"/>
                </a:cubicBezTo>
                <a:lnTo>
                  <a:pt x="25000" y="345055"/>
                </a:lnTo>
                <a:lnTo>
                  <a:pt x="0" y="343793"/>
                </a:lnTo>
                <a:lnTo>
                  <a:pt x="16774" y="325235"/>
                </a:lnTo>
                <a:lnTo>
                  <a:pt x="85167" y="263417"/>
                </a:lnTo>
                <a:cubicBezTo>
                  <a:pt x="300479" y="87805"/>
                  <a:pt x="563526" y="0"/>
                  <a:pt x="826574" y="0"/>
                </a:cubicBezTo>
                <a:lnTo>
                  <a:pt x="829637" y="146"/>
                </a:lnTo>
                <a:close/>
              </a:path>
            </a:pathLst>
          </a:custGeom>
          <a:solidFill>
            <a:srgbClr val="1E03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9" name="任意多边形 148"/>
          <p:cNvSpPr/>
          <p:nvPr/>
        </p:nvSpPr>
        <p:spPr>
          <a:xfrm rot="18900000">
            <a:off x="4139059" y="2140057"/>
            <a:ext cx="253202" cy="608788"/>
          </a:xfrm>
          <a:custGeom>
            <a:avLst/>
            <a:gdLst>
              <a:gd name="connsiteX0" fmla="*/ 2419 w 345056"/>
              <a:gd name="connsiteY0" fmla="*/ 2065 h 829639"/>
              <a:gd name="connsiteX1" fmla="*/ 340408 w 345056"/>
              <a:gd name="connsiteY1" fmla="*/ 712582 h 829639"/>
              <a:gd name="connsiteX2" fmla="*/ 345056 w 345056"/>
              <a:gd name="connsiteY2" fmla="*/ 804638 h 829639"/>
              <a:gd name="connsiteX3" fmla="*/ 343794 w 345056"/>
              <a:gd name="connsiteY3" fmla="*/ 829639 h 829639"/>
              <a:gd name="connsiteX4" fmla="*/ 325235 w 345056"/>
              <a:gd name="connsiteY4" fmla="*/ 812865 h 829639"/>
              <a:gd name="connsiteX5" fmla="*/ 263417 w 345056"/>
              <a:gd name="connsiteY5" fmla="*/ 744472 h 829639"/>
              <a:gd name="connsiteX6" fmla="*/ 1 w 345056"/>
              <a:gd name="connsiteY6" fmla="*/ 3065 h 829639"/>
              <a:gd name="connsiteX7" fmla="*/ 147 w 345056"/>
              <a:gd name="connsiteY7" fmla="*/ 0 h 829639"/>
              <a:gd name="connsiteX8" fmla="*/ 2419 w 345056"/>
              <a:gd name="connsiteY8" fmla="*/ 2065 h 829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5056" h="829639">
                <a:moveTo>
                  <a:pt x="2419" y="2065"/>
                </a:moveTo>
                <a:cubicBezTo>
                  <a:pt x="188421" y="188067"/>
                  <a:pt x="312336" y="436158"/>
                  <a:pt x="340408" y="712582"/>
                </a:cubicBezTo>
                <a:lnTo>
                  <a:pt x="345056" y="804638"/>
                </a:lnTo>
                <a:lnTo>
                  <a:pt x="343794" y="829639"/>
                </a:lnTo>
                <a:lnTo>
                  <a:pt x="325235" y="812865"/>
                </a:lnTo>
                <a:lnTo>
                  <a:pt x="263417" y="744472"/>
                </a:lnTo>
                <a:cubicBezTo>
                  <a:pt x="87806" y="529160"/>
                  <a:pt x="0" y="266113"/>
                  <a:pt x="1" y="3065"/>
                </a:cubicBezTo>
                <a:lnTo>
                  <a:pt x="147" y="0"/>
                </a:lnTo>
                <a:lnTo>
                  <a:pt x="2419" y="2065"/>
                </a:lnTo>
                <a:close/>
              </a:path>
            </a:pathLst>
          </a:custGeom>
          <a:solidFill>
            <a:srgbClr val="0C0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0" name="任意多边形 149"/>
          <p:cNvSpPr/>
          <p:nvPr/>
        </p:nvSpPr>
        <p:spPr>
          <a:xfrm rot="18900000">
            <a:off x="4573948" y="2317850"/>
            <a:ext cx="608788" cy="253201"/>
          </a:xfrm>
          <a:custGeom>
            <a:avLst/>
            <a:gdLst>
              <a:gd name="connsiteX0" fmla="*/ 827575 w 829639"/>
              <a:gd name="connsiteY0" fmla="*/ 342639 h 345055"/>
              <a:gd name="connsiteX1" fmla="*/ 829639 w 829639"/>
              <a:gd name="connsiteY1" fmla="*/ 344909 h 345055"/>
              <a:gd name="connsiteX2" fmla="*/ 826574 w 829639"/>
              <a:gd name="connsiteY2" fmla="*/ 345055 h 345055"/>
              <a:gd name="connsiteX3" fmla="*/ 85167 w 829639"/>
              <a:gd name="connsiteY3" fmla="*/ 81638 h 345055"/>
              <a:gd name="connsiteX4" fmla="*/ 16774 w 829639"/>
              <a:gd name="connsiteY4" fmla="*/ 19820 h 345055"/>
              <a:gd name="connsiteX5" fmla="*/ 0 w 829639"/>
              <a:gd name="connsiteY5" fmla="*/ 1263 h 345055"/>
              <a:gd name="connsiteX6" fmla="*/ 25001 w 829639"/>
              <a:gd name="connsiteY6" fmla="*/ 0 h 345055"/>
              <a:gd name="connsiteX7" fmla="*/ 117058 w 829639"/>
              <a:gd name="connsiteY7" fmla="*/ 4649 h 345055"/>
              <a:gd name="connsiteX8" fmla="*/ 827575 w 829639"/>
              <a:gd name="connsiteY8" fmla="*/ 342639 h 3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9639" h="345055">
                <a:moveTo>
                  <a:pt x="827575" y="342639"/>
                </a:moveTo>
                <a:lnTo>
                  <a:pt x="829639" y="344909"/>
                </a:lnTo>
                <a:lnTo>
                  <a:pt x="826574" y="345055"/>
                </a:lnTo>
                <a:cubicBezTo>
                  <a:pt x="563526" y="345056"/>
                  <a:pt x="300478" y="257250"/>
                  <a:pt x="85167" y="81638"/>
                </a:cubicBezTo>
                <a:lnTo>
                  <a:pt x="16774" y="19820"/>
                </a:lnTo>
                <a:lnTo>
                  <a:pt x="0" y="1263"/>
                </a:lnTo>
                <a:lnTo>
                  <a:pt x="25001" y="0"/>
                </a:lnTo>
                <a:lnTo>
                  <a:pt x="117058" y="4649"/>
                </a:lnTo>
                <a:cubicBezTo>
                  <a:pt x="393482" y="32721"/>
                  <a:pt x="641572" y="156636"/>
                  <a:pt x="827575" y="342639"/>
                </a:cubicBezTo>
                <a:close/>
              </a:path>
            </a:pathLst>
          </a:custGeom>
          <a:solidFill>
            <a:srgbClr val="2E06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1" name="任意多边形 150"/>
          <p:cNvSpPr/>
          <p:nvPr/>
        </p:nvSpPr>
        <p:spPr>
          <a:xfrm rot="18900000">
            <a:off x="3961267" y="2572449"/>
            <a:ext cx="608788" cy="253202"/>
          </a:xfrm>
          <a:custGeom>
            <a:avLst/>
            <a:gdLst>
              <a:gd name="connsiteX0" fmla="*/ 812864 w 829639"/>
              <a:gd name="connsiteY0" fmla="*/ 325235 h 345056"/>
              <a:gd name="connsiteX1" fmla="*/ 829639 w 829639"/>
              <a:gd name="connsiteY1" fmla="*/ 343794 h 345056"/>
              <a:gd name="connsiteX2" fmla="*/ 804637 w 829639"/>
              <a:gd name="connsiteY2" fmla="*/ 345056 h 345056"/>
              <a:gd name="connsiteX3" fmla="*/ 712581 w 829639"/>
              <a:gd name="connsiteY3" fmla="*/ 340408 h 345056"/>
              <a:gd name="connsiteX4" fmla="*/ 2065 w 829639"/>
              <a:gd name="connsiteY4" fmla="*/ 2418 h 345056"/>
              <a:gd name="connsiteX5" fmla="*/ 0 w 829639"/>
              <a:gd name="connsiteY5" fmla="*/ 146 h 345056"/>
              <a:gd name="connsiteX6" fmla="*/ 3065 w 829639"/>
              <a:gd name="connsiteY6" fmla="*/ 0 h 345056"/>
              <a:gd name="connsiteX7" fmla="*/ 744471 w 829639"/>
              <a:gd name="connsiteY7" fmla="*/ 263417 h 345056"/>
              <a:gd name="connsiteX8" fmla="*/ 812864 w 829639"/>
              <a:gd name="connsiteY8" fmla="*/ 325235 h 345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9639" h="345056">
                <a:moveTo>
                  <a:pt x="812864" y="325235"/>
                </a:moveTo>
                <a:lnTo>
                  <a:pt x="829639" y="343794"/>
                </a:lnTo>
                <a:lnTo>
                  <a:pt x="804637" y="345056"/>
                </a:lnTo>
                <a:lnTo>
                  <a:pt x="712581" y="340408"/>
                </a:lnTo>
                <a:cubicBezTo>
                  <a:pt x="436157" y="312335"/>
                  <a:pt x="188067" y="188420"/>
                  <a:pt x="2065" y="2418"/>
                </a:cubicBezTo>
                <a:lnTo>
                  <a:pt x="0" y="146"/>
                </a:lnTo>
                <a:lnTo>
                  <a:pt x="3065" y="0"/>
                </a:lnTo>
                <a:cubicBezTo>
                  <a:pt x="266112" y="0"/>
                  <a:pt x="529160" y="87805"/>
                  <a:pt x="744471" y="263417"/>
                </a:cubicBezTo>
                <a:lnTo>
                  <a:pt x="812864" y="325235"/>
                </a:lnTo>
                <a:close/>
              </a:path>
            </a:pathLst>
          </a:custGeom>
          <a:solidFill>
            <a:srgbClr val="050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2" name="任意多边形 151"/>
          <p:cNvSpPr/>
          <p:nvPr/>
        </p:nvSpPr>
        <p:spPr>
          <a:xfrm rot="18900000">
            <a:off x="4751740" y="2394656"/>
            <a:ext cx="253202" cy="608788"/>
          </a:xfrm>
          <a:custGeom>
            <a:avLst/>
            <a:gdLst>
              <a:gd name="connsiteX0" fmla="*/ 19821 w 345056"/>
              <a:gd name="connsiteY0" fmla="*/ 16773 h 829638"/>
              <a:gd name="connsiteX1" fmla="*/ 81639 w 345056"/>
              <a:gd name="connsiteY1" fmla="*/ 85167 h 829638"/>
              <a:gd name="connsiteX2" fmla="*/ 345056 w 345056"/>
              <a:gd name="connsiteY2" fmla="*/ 826573 h 829638"/>
              <a:gd name="connsiteX3" fmla="*/ 344910 w 345056"/>
              <a:gd name="connsiteY3" fmla="*/ 829638 h 829638"/>
              <a:gd name="connsiteX4" fmla="*/ 342640 w 345056"/>
              <a:gd name="connsiteY4" fmla="*/ 827574 h 829638"/>
              <a:gd name="connsiteX5" fmla="*/ 4649 w 345056"/>
              <a:gd name="connsiteY5" fmla="*/ 117057 h 829638"/>
              <a:gd name="connsiteX6" fmla="*/ 0 w 345056"/>
              <a:gd name="connsiteY6" fmla="*/ 25001 h 829638"/>
              <a:gd name="connsiteX7" fmla="*/ 1263 w 345056"/>
              <a:gd name="connsiteY7" fmla="*/ 0 h 829638"/>
              <a:gd name="connsiteX8" fmla="*/ 19821 w 345056"/>
              <a:gd name="connsiteY8" fmla="*/ 16773 h 829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5056" h="829638">
                <a:moveTo>
                  <a:pt x="19821" y="16773"/>
                </a:moveTo>
                <a:lnTo>
                  <a:pt x="81639" y="85167"/>
                </a:lnTo>
                <a:cubicBezTo>
                  <a:pt x="257250" y="300478"/>
                  <a:pt x="345056" y="563526"/>
                  <a:pt x="345056" y="826573"/>
                </a:cubicBezTo>
                <a:lnTo>
                  <a:pt x="344910" y="829638"/>
                </a:lnTo>
                <a:lnTo>
                  <a:pt x="342640" y="827574"/>
                </a:lnTo>
                <a:cubicBezTo>
                  <a:pt x="156636" y="641572"/>
                  <a:pt x="32722" y="393481"/>
                  <a:pt x="4649" y="117057"/>
                </a:cubicBezTo>
                <a:lnTo>
                  <a:pt x="0" y="25001"/>
                </a:lnTo>
                <a:lnTo>
                  <a:pt x="1263" y="0"/>
                </a:lnTo>
                <a:lnTo>
                  <a:pt x="19821" y="16773"/>
                </a:lnTo>
                <a:close/>
              </a:path>
            </a:pathLst>
          </a:custGeom>
          <a:solidFill>
            <a:srgbClr val="1A0C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3" name="任意多边形 152"/>
          <p:cNvSpPr/>
          <p:nvPr/>
        </p:nvSpPr>
        <p:spPr>
          <a:xfrm rot="18900000">
            <a:off x="4140306" y="2751490"/>
            <a:ext cx="608790" cy="253202"/>
          </a:xfrm>
          <a:custGeom>
            <a:avLst/>
            <a:gdLst>
              <a:gd name="connsiteX0" fmla="*/ 829641 w 829641"/>
              <a:gd name="connsiteY0" fmla="*/ 1263 h 345056"/>
              <a:gd name="connsiteX1" fmla="*/ 812867 w 829641"/>
              <a:gd name="connsiteY1" fmla="*/ 19821 h 345056"/>
              <a:gd name="connsiteX2" fmla="*/ 744473 w 829641"/>
              <a:gd name="connsiteY2" fmla="*/ 81639 h 345056"/>
              <a:gd name="connsiteX3" fmla="*/ 3068 w 829641"/>
              <a:gd name="connsiteY3" fmla="*/ 345056 h 345056"/>
              <a:gd name="connsiteX4" fmla="*/ 0 w 829641"/>
              <a:gd name="connsiteY4" fmla="*/ 344910 h 345056"/>
              <a:gd name="connsiteX5" fmla="*/ 2064 w 829641"/>
              <a:gd name="connsiteY5" fmla="*/ 342639 h 345056"/>
              <a:gd name="connsiteX6" fmla="*/ 712582 w 829641"/>
              <a:gd name="connsiteY6" fmla="*/ 4649 h 345056"/>
              <a:gd name="connsiteX7" fmla="*/ 804638 w 829641"/>
              <a:gd name="connsiteY7" fmla="*/ 0 h 345056"/>
              <a:gd name="connsiteX8" fmla="*/ 829641 w 829641"/>
              <a:gd name="connsiteY8" fmla="*/ 1263 h 345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9641" h="345056">
                <a:moveTo>
                  <a:pt x="829641" y="1263"/>
                </a:moveTo>
                <a:lnTo>
                  <a:pt x="812867" y="19821"/>
                </a:lnTo>
                <a:lnTo>
                  <a:pt x="744473" y="81639"/>
                </a:lnTo>
                <a:cubicBezTo>
                  <a:pt x="529162" y="257251"/>
                  <a:pt x="266115" y="345056"/>
                  <a:pt x="3068" y="345056"/>
                </a:cubicBezTo>
                <a:lnTo>
                  <a:pt x="0" y="344910"/>
                </a:lnTo>
                <a:lnTo>
                  <a:pt x="2064" y="342639"/>
                </a:lnTo>
                <a:cubicBezTo>
                  <a:pt x="188067" y="156636"/>
                  <a:pt x="436158" y="32721"/>
                  <a:pt x="712582" y="4649"/>
                </a:cubicBezTo>
                <a:lnTo>
                  <a:pt x="804638" y="0"/>
                </a:lnTo>
                <a:lnTo>
                  <a:pt x="829641" y="1263"/>
                </a:lnTo>
                <a:close/>
              </a:path>
            </a:pathLst>
          </a:custGeom>
          <a:solidFill>
            <a:srgbClr val="080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4" name="任意多边形 153"/>
          <p:cNvSpPr/>
          <p:nvPr/>
        </p:nvSpPr>
        <p:spPr>
          <a:xfrm rot="18900000">
            <a:off x="4572701" y="2573698"/>
            <a:ext cx="253200" cy="608787"/>
          </a:xfrm>
          <a:custGeom>
            <a:avLst/>
            <a:gdLst>
              <a:gd name="connsiteX0" fmla="*/ 343792 w 345054"/>
              <a:gd name="connsiteY0" fmla="*/ 0 h 829637"/>
              <a:gd name="connsiteX1" fmla="*/ 345054 w 345054"/>
              <a:gd name="connsiteY1" fmla="*/ 25000 h 829637"/>
              <a:gd name="connsiteX2" fmla="*/ 340406 w 345054"/>
              <a:gd name="connsiteY2" fmla="*/ 117056 h 829637"/>
              <a:gd name="connsiteX3" fmla="*/ 2416 w 345054"/>
              <a:gd name="connsiteY3" fmla="*/ 827574 h 829637"/>
              <a:gd name="connsiteX4" fmla="*/ 147 w 345054"/>
              <a:gd name="connsiteY4" fmla="*/ 829637 h 829637"/>
              <a:gd name="connsiteX5" fmla="*/ 0 w 345054"/>
              <a:gd name="connsiteY5" fmla="*/ 826573 h 829637"/>
              <a:gd name="connsiteX6" fmla="*/ 263417 w 345054"/>
              <a:gd name="connsiteY6" fmla="*/ 85166 h 829637"/>
              <a:gd name="connsiteX7" fmla="*/ 325235 w 345054"/>
              <a:gd name="connsiteY7" fmla="*/ 16773 h 829637"/>
              <a:gd name="connsiteX8" fmla="*/ 343792 w 345054"/>
              <a:gd name="connsiteY8" fmla="*/ 0 h 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5054" h="829637">
                <a:moveTo>
                  <a:pt x="343792" y="0"/>
                </a:moveTo>
                <a:lnTo>
                  <a:pt x="345054" y="25000"/>
                </a:lnTo>
                <a:lnTo>
                  <a:pt x="340406" y="117056"/>
                </a:lnTo>
                <a:cubicBezTo>
                  <a:pt x="312334" y="393481"/>
                  <a:pt x="188419" y="641571"/>
                  <a:pt x="2416" y="827574"/>
                </a:cubicBezTo>
                <a:lnTo>
                  <a:pt x="147" y="829637"/>
                </a:lnTo>
                <a:lnTo>
                  <a:pt x="0" y="826573"/>
                </a:lnTo>
                <a:cubicBezTo>
                  <a:pt x="0" y="563525"/>
                  <a:pt x="87805" y="300478"/>
                  <a:pt x="263417" y="85166"/>
                </a:cubicBezTo>
                <a:lnTo>
                  <a:pt x="325235" y="16773"/>
                </a:lnTo>
                <a:lnTo>
                  <a:pt x="343792" y="0"/>
                </a:lnTo>
                <a:close/>
              </a:path>
            </a:pathLst>
          </a:custGeom>
          <a:solidFill>
            <a:srgbClr val="101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5" name="任意多边形 154"/>
          <p:cNvSpPr/>
          <p:nvPr/>
        </p:nvSpPr>
        <p:spPr>
          <a:xfrm rot="18900000">
            <a:off x="4152587" y="1538625"/>
            <a:ext cx="838828" cy="838829"/>
          </a:xfrm>
          <a:custGeom>
            <a:avLst/>
            <a:gdLst>
              <a:gd name="connsiteX0" fmla="*/ 996254 w 1143131"/>
              <a:gd name="connsiteY0" fmla="*/ 0 h 1143132"/>
              <a:gd name="connsiteX1" fmla="*/ 1143131 w 1143131"/>
              <a:gd name="connsiteY1" fmla="*/ 146876 h 1143132"/>
              <a:gd name="connsiteX2" fmla="*/ 1130989 w 1143131"/>
              <a:gd name="connsiteY2" fmla="*/ 226431 h 1143132"/>
              <a:gd name="connsiteX3" fmla="*/ 886616 w 1143131"/>
              <a:gd name="connsiteY3" fmla="*/ 736895 h 1143132"/>
              <a:gd name="connsiteX4" fmla="*/ 812863 w 1143131"/>
              <a:gd name="connsiteY4" fmla="*/ 818043 h 1143132"/>
              <a:gd name="connsiteX5" fmla="*/ 809800 w 1143131"/>
              <a:gd name="connsiteY5" fmla="*/ 817897 h 1143132"/>
              <a:gd name="connsiteX6" fmla="*/ 68393 w 1143131"/>
              <a:gd name="connsiteY6" fmla="*/ 1081314 h 1143132"/>
              <a:gd name="connsiteX7" fmla="*/ 0 w 1143131"/>
              <a:gd name="connsiteY7" fmla="*/ 1143132 h 1143132"/>
              <a:gd name="connsiteX8" fmla="*/ 61818 w 1143131"/>
              <a:gd name="connsiteY8" fmla="*/ 1074738 h 1143132"/>
              <a:gd name="connsiteX9" fmla="*/ 325235 w 1143131"/>
              <a:gd name="connsiteY9" fmla="*/ 333333 h 1143132"/>
              <a:gd name="connsiteX10" fmla="*/ 325089 w 1143131"/>
              <a:gd name="connsiteY10" fmla="*/ 330265 h 1143132"/>
              <a:gd name="connsiteX11" fmla="*/ 406235 w 1143131"/>
              <a:gd name="connsiteY11" fmla="*/ 256515 h 1143132"/>
              <a:gd name="connsiteX12" fmla="*/ 916700 w 1143131"/>
              <a:gd name="connsiteY12" fmla="*/ 12141 h 1143132"/>
              <a:gd name="connsiteX13" fmla="*/ 996254 w 1143131"/>
              <a:gd name="connsiteY13" fmla="*/ 0 h 1143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43131" h="1143132">
                <a:moveTo>
                  <a:pt x="996254" y="0"/>
                </a:moveTo>
                <a:lnTo>
                  <a:pt x="1143131" y="146876"/>
                </a:lnTo>
                <a:lnTo>
                  <a:pt x="1130989" y="226431"/>
                </a:lnTo>
                <a:cubicBezTo>
                  <a:pt x="1091870" y="417602"/>
                  <a:pt x="1006312" y="591857"/>
                  <a:pt x="886616" y="736895"/>
                </a:cubicBezTo>
                <a:lnTo>
                  <a:pt x="812863" y="818043"/>
                </a:lnTo>
                <a:lnTo>
                  <a:pt x="809800" y="817897"/>
                </a:lnTo>
                <a:cubicBezTo>
                  <a:pt x="546752" y="817897"/>
                  <a:pt x="283705" y="905702"/>
                  <a:pt x="68393" y="1081314"/>
                </a:cubicBezTo>
                <a:lnTo>
                  <a:pt x="0" y="1143132"/>
                </a:lnTo>
                <a:lnTo>
                  <a:pt x="61818" y="1074738"/>
                </a:lnTo>
                <a:cubicBezTo>
                  <a:pt x="237430" y="859427"/>
                  <a:pt x="325235" y="596380"/>
                  <a:pt x="325235" y="333333"/>
                </a:cubicBezTo>
                <a:lnTo>
                  <a:pt x="325089" y="330265"/>
                </a:lnTo>
                <a:lnTo>
                  <a:pt x="406235" y="256515"/>
                </a:lnTo>
                <a:cubicBezTo>
                  <a:pt x="551273" y="136819"/>
                  <a:pt x="725528" y="51260"/>
                  <a:pt x="916700" y="12141"/>
                </a:cubicBezTo>
                <a:lnTo>
                  <a:pt x="996254" y="0"/>
                </a:lnTo>
                <a:close/>
              </a:path>
            </a:pathLst>
          </a:custGeom>
          <a:solidFill>
            <a:srgbClr val="1C0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6" name="任意多边形 155"/>
          <p:cNvSpPr/>
          <p:nvPr/>
        </p:nvSpPr>
        <p:spPr>
          <a:xfrm rot="18900000">
            <a:off x="4423990" y="1911638"/>
            <a:ext cx="1110061" cy="506188"/>
          </a:xfrm>
          <a:custGeom>
            <a:avLst/>
            <a:gdLst>
              <a:gd name="connsiteX0" fmla="*/ 1512759 w 1512759"/>
              <a:gd name="connsiteY0" fmla="*/ 241053 h 689818"/>
              <a:gd name="connsiteX1" fmla="*/ 1512759 w 1512759"/>
              <a:gd name="connsiteY1" fmla="*/ 448765 h 689818"/>
              <a:gd name="connsiteX2" fmla="*/ 1447920 w 1512759"/>
              <a:gd name="connsiteY2" fmla="*/ 496434 h 689818"/>
              <a:gd name="connsiteX3" fmla="*/ 914168 w 1512759"/>
              <a:gd name="connsiteY3" fmla="*/ 684588 h 689818"/>
              <a:gd name="connsiteX4" fmla="*/ 804638 w 1512759"/>
              <a:gd name="connsiteY4" fmla="*/ 689818 h 689818"/>
              <a:gd name="connsiteX5" fmla="*/ 802574 w 1512759"/>
              <a:gd name="connsiteY5" fmla="*/ 687548 h 689818"/>
              <a:gd name="connsiteX6" fmla="*/ 92057 w 1512759"/>
              <a:gd name="connsiteY6" fmla="*/ 349558 h 689818"/>
              <a:gd name="connsiteX7" fmla="*/ 0 w 1512759"/>
              <a:gd name="connsiteY7" fmla="*/ 344909 h 689818"/>
              <a:gd name="connsiteX8" fmla="*/ 92057 w 1512759"/>
              <a:gd name="connsiteY8" fmla="*/ 340261 h 689818"/>
              <a:gd name="connsiteX9" fmla="*/ 802574 w 1512759"/>
              <a:gd name="connsiteY9" fmla="*/ 2271 h 689818"/>
              <a:gd name="connsiteX10" fmla="*/ 804637 w 1512759"/>
              <a:gd name="connsiteY10" fmla="*/ 0 h 689818"/>
              <a:gd name="connsiteX11" fmla="*/ 914169 w 1512759"/>
              <a:gd name="connsiteY11" fmla="*/ 5230 h 689818"/>
              <a:gd name="connsiteX12" fmla="*/ 1447921 w 1512759"/>
              <a:gd name="connsiteY12" fmla="*/ 193385 h 689818"/>
              <a:gd name="connsiteX13" fmla="*/ 1512759 w 1512759"/>
              <a:gd name="connsiteY13" fmla="*/ 241053 h 68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2759" h="689818">
                <a:moveTo>
                  <a:pt x="1512759" y="241053"/>
                </a:moveTo>
                <a:lnTo>
                  <a:pt x="1512759" y="448765"/>
                </a:lnTo>
                <a:lnTo>
                  <a:pt x="1447920" y="496434"/>
                </a:lnTo>
                <a:cubicBezTo>
                  <a:pt x="1285079" y="603951"/>
                  <a:pt x="1101363" y="666669"/>
                  <a:pt x="914168" y="684588"/>
                </a:cubicBezTo>
                <a:lnTo>
                  <a:pt x="804638" y="689818"/>
                </a:lnTo>
                <a:lnTo>
                  <a:pt x="802574" y="687548"/>
                </a:lnTo>
                <a:cubicBezTo>
                  <a:pt x="616571" y="501545"/>
                  <a:pt x="368481" y="377630"/>
                  <a:pt x="92057" y="349558"/>
                </a:cubicBezTo>
                <a:lnTo>
                  <a:pt x="0" y="344909"/>
                </a:lnTo>
                <a:lnTo>
                  <a:pt x="92057" y="340261"/>
                </a:lnTo>
                <a:cubicBezTo>
                  <a:pt x="368481" y="312188"/>
                  <a:pt x="616571" y="188274"/>
                  <a:pt x="802574" y="2271"/>
                </a:cubicBezTo>
                <a:lnTo>
                  <a:pt x="804637" y="0"/>
                </a:lnTo>
                <a:lnTo>
                  <a:pt x="914169" y="5230"/>
                </a:lnTo>
                <a:cubicBezTo>
                  <a:pt x="1101365" y="23149"/>
                  <a:pt x="1285080" y="85867"/>
                  <a:pt x="1447921" y="193385"/>
                </a:cubicBezTo>
                <a:lnTo>
                  <a:pt x="1512759" y="241053"/>
                </a:lnTo>
                <a:close/>
              </a:path>
            </a:pathLst>
          </a:custGeom>
          <a:solidFill>
            <a:srgbClr val="2E0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7" name="任意多边形 156"/>
          <p:cNvSpPr/>
          <p:nvPr/>
        </p:nvSpPr>
        <p:spPr>
          <a:xfrm rot="18900000">
            <a:off x="3911888" y="1609702"/>
            <a:ext cx="506189" cy="1110060"/>
          </a:xfrm>
          <a:custGeom>
            <a:avLst/>
            <a:gdLst>
              <a:gd name="connsiteX0" fmla="*/ 448768 w 689820"/>
              <a:gd name="connsiteY0" fmla="*/ 0 h 1512757"/>
              <a:gd name="connsiteX1" fmla="*/ 496435 w 689820"/>
              <a:gd name="connsiteY1" fmla="*/ 64838 h 1512757"/>
              <a:gd name="connsiteX2" fmla="*/ 684590 w 689820"/>
              <a:gd name="connsiteY2" fmla="*/ 598589 h 1512757"/>
              <a:gd name="connsiteX3" fmla="*/ 689820 w 689820"/>
              <a:gd name="connsiteY3" fmla="*/ 708118 h 1512757"/>
              <a:gd name="connsiteX4" fmla="*/ 687547 w 689820"/>
              <a:gd name="connsiteY4" fmla="*/ 710184 h 1512757"/>
              <a:gd name="connsiteX5" fmla="*/ 349558 w 689820"/>
              <a:gd name="connsiteY5" fmla="*/ 1420701 h 1512757"/>
              <a:gd name="connsiteX6" fmla="*/ 344909 w 689820"/>
              <a:gd name="connsiteY6" fmla="*/ 1512757 h 1512757"/>
              <a:gd name="connsiteX7" fmla="*/ 340261 w 689820"/>
              <a:gd name="connsiteY7" fmla="*/ 1420701 h 1512757"/>
              <a:gd name="connsiteX8" fmla="*/ 2272 w 689820"/>
              <a:gd name="connsiteY8" fmla="*/ 710184 h 1512757"/>
              <a:gd name="connsiteX9" fmla="*/ 0 w 689820"/>
              <a:gd name="connsiteY9" fmla="*/ 708119 h 1512757"/>
              <a:gd name="connsiteX10" fmla="*/ 5229 w 689820"/>
              <a:gd name="connsiteY10" fmla="*/ 598589 h 1512757"/>
              <a:gd name="connsiteX11" fmla="*/ 193384 w 689820"/>
              <a:gd name="connsiteY11" fmla="*/ 64837 h 1512757"/>
              <a:gd name="connsiteX12" fmla="*/ 241051 w 689820"/>
              <a:gd name="connsiteY12" fmla="*/ 0 h 1512757"/>
              <a:gd name="connsiteX13" fmla="*/ 448768 w 689820"/>
              <a:gd name="connsiteY13" fmla="*/ 0 h 1512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89820" h="1512757">
                <a:moveTo>
                  <a:pt x="448768" y="0"/>
                </a:moveTo>
                <a:lnTo>
                  <a:pt x="496435" y="64838"/>
                </a:lnTo>
                <a:cubicBezTo>
                  <a:pt x="603952" y="227678"/>
                  <a:pt x="666671" y="411394"/>
                  <a:pt x="684590" y="598589"/>
                </a:cubicBezTo>
                <a:lnTo>
                  <a:pt x="689820" y="708118"/>
                </a:lnTo>
                <a:lnTo>
                  <a:pt x="687547" y="710184"/>
                </a:lnTo>
                <a:cubicBezTo>
                  <a:pt x="501545" y="896186"/>
                  <a:pt x="377630" y="1144277"/>
                  <a:pt x="349558" y="1420701"/>
                </a:cubicBezTo>
                <a:lnTo>
                  <a:pt x="344909" y="1512757"/>
                </a:lnTo>
                <a:lnTo>
                  <a:pt x="340261" y="1420701"/>
                </a:lnTo>
                <a:cubicBezTo>
                  <a:pt x="312189" y="1144277"/>
                  <a:pt x="188274" y="896186"/>
                  <a:pt x="2272" y="710184"/>
                </a:cubicBezTo>
                <a:lnTo>
                  <a:pt x="0" y="708119"/>
                </a:lnTo>
                <a:lnTo>
                  <a:pt x="5229" y="598589"/>
                </a:lnTo>
                <a:cubicBezTo>
                  <a:pt x="23149" y="411393"/>
                  <a:pt x="85867" y="227677"/>
                  <a:pt x="193384" y="64837"/>
                </a:cubicBezTo>
                <a:lnTo>
                  <a:pt x="241051" y="0"/>
                </a:lnTo>
                <a:lnTo>
                  <a:pt x="448768" y="0"/>
                </a:lnTo>
                <a:close/>
              </a:path>
            </a:pathLst>
          </a:custGeom>
          <a:solidFill>
            <a:srgbClr val="0E04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8" name="任意多边形 157"/>
          <p:cNvSpPr/>
          <p:nvPr/>
        </p:nvSpPr>
        <p:spPr>
          <a:xfrm rot="18900000">
            <a:off x="4766296" y="2152335"/>
            <a:ext cx="838829" cy="838829"/>
          </a:xfrm>
          <a:custGeom>
            <a:avLst/>
            <a:gdLst>
              <a:gd name="connsiteX0" fmla="*/ 812865 w 1143132"/>
              <a:gd name="connsiteY0" fmla="*/ 325089 h 1143132"/>
              <a:gd name="connsiteX1" fmla="*/ 886617 w 1143132"/>
              <a:gd name="connsiteY1" fmla="*/ 406237 h 1143132"/>
              <a:gd name="connsiteX2" fmla="*/ 1130990 w 1143132"/>
              <a:gd name="connsiteY2" fmla="*/ 916701 h 1143132"/>
              <a:gd name="connsiteX3" fmla="*/ 1143132 w 1143132"/>
              <a:gd name="connsiteY3" fmla="*/ 996257 h 1143132"/>
              <a:gd name="connsiteX4" fmla="*/ 996257 w 1143132"/>
              <a:gd name="connsiteY4" fmla="*/ 1143132 h 1143132"/>
              <a:gd name="connsiteX5" fmla="*/ 916701 w 1143132"/>
              <a:gd name="connsiteY5" fmla="*/ 1130991 h 1143132"/>
              <a:gd name="connsiteX6" fmla="*/ 406237 w 1143132"/>
              <a:gd name="connsiteY6" fmla="*/ 886617 h 1143132"/>
              <a:gd name="connsiteX7" fmla="*/ 325089 w 1143132"/>
              <a:gd name="connsiteY7" fmla="*/ 812865 h 1143132"/>
              <a:gd name="connsiteX8" fmla="*/ 325235 w 1143132"/>
              <a:gd name="connsiteY8" fmla="*/ 809800 h 1143132"/>
              <a:gd name="connsiteX9" fmla="*/ 61818 w 1143132"/>
              <a:gd name="connsiteY9" fmla="*/ 68394 h 1143132"/>
              <a:gd name="connsiteX10" fmla="*/ 0 w 1143132"/>
              <a:gd name="connsiteY10" fmla="*/ 0 h 1143132"/>
              <a:gd name="connsiteX11" fmla="*/ 68393 w 1143132"/>
              <a:gd name="connsiteY11" fmla="*/ 61818 h 1143132"/>
              <a:gd name="connsiteX12" fmla="*/ 809800 w 1143132"/>
              <a:gd name="connsiteY12" fmla="*/ 325235 h 1143132"/>
              <a:gd name="connsiteX13" fmla="*/ 812865 w 1143132"/>
              <a:gd name="connsiteY13" fmla="*/ 325089 h 1143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43132" h="1143132">
                <a:moveTo>
                  <a:pt x="812865" y="325089"/>
                </a:moveTo>
                <a:lnTo>
                  <a:pt x="886617" y="406237"/>
                </a:lnTo>
                <a:cubicBezTo>
                  <a:pt x="1006313" y="551274"/>
                  <a:pt x="1091871" y="725530"/>
                  <a:pt x="1130990" y="916701"/>
                </a:cubicBezTo>
                <a:lnTo>
                  <a:pt x="1143132" y="996257"/>
                </a:lnTo>
                <a:lnTo>
                  <a:pt x="996257" y="1143132"/>
                </a:lnTo>
                <a:lnTo>
                  <a:pt x="916701" y="1130991"/>
                </a:lnTo>
                <a:cubicBezTo>
                  <a:pt x="725530" y="1091871"/>
                  <a:pt x="551274" y="1006313"/>
                  <a:pt x="406237" y="886617"/>
                </a:cubicBezTo>
                <a:lnTo>
                  <a:pt x="325089" y="812865"/>
                </a:lnTo>
                <a:lnTo>
                  <a:pt x="325235" y="809800"/>
                </a:lnTo>
                <a:cubicBezTo>
                  <a:pt x="325235" y="546753"/>
                  <a:pt x="237429" y="283705"/>
                  <a:pt x="61818" y="68394"/>
                </a:cubicBezTo>
                <a:lnTo>
                  <a:pt x="0" y="0"/>
                </a:lnTo>
                <a:lnTo>
                  <a:pt x="68393" y="61818"/>
                </a:lnTo>
                <a:cubicBezTo>
                  <a:pt x="283704" y="237430"/>
                  <a:pt x="546752" y="325236"/>
                  <a:pt x="809800" y="325235"/>
                </a:cubicBezTo>
                <a:lnTo>
                  <a:pt x="812865" y="325089"/>
                </a:lnTo>
                <a:close/>
              </a:path>
            </a:pathLst>
          </a:custGeom>
          <a:solidFill>
            <a:srgbClr val="2A0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9" name="任意多边形 158"/>
          <p:cNvSpPr/>
          <p:nvPr/>
        </p:nvSpPr>
        <p:spPr>
          <a:xfrm rot="18900000">
            <a:off x="3538876" y="2152337"/>
            <a:ext cx="838828" cy="838828"/>
          </a:xfrm>
          <a:custGeom>
            <a:avLst/>
            <a:gdLst>
              <a:gd name="connsiteX0" fmla="*/ 818043 w 1143131"/>
              <a:gd name="connsiteY0" fmla="*/ 330266 h 1143131"/>
              <a:gd name="connsiteX1" fmla="*/ 817897 w 1143131"/>
              <a:gd name="connsiteY1" fmla="*/ 333331 h 1143131"/>
              <a:gd name="connsiteX2" fmla="*/ 1081313 w 1143131"/>
              <a:gd name="connsiteY2" fmla="*/ 1074738 h 1143131"/>
              <a:gd name="connsiteX3" fmla="*/ 1143131 w 1143131"/>
              <a:gd name="connsiteY3" fmla="*/ 1143131 h 1143131"/>
              <a:gd name="connsiteX4" fmla="*/ 1074738 w 1143131"/>
              <a:gd name="connsiteY4" fmla="*/ 1081313 h 1143131"/>
              <a:gd name="connsiteX5" fmla="*/ 333332 w 1143131"/>
              <a:gd name="connsiteY5" fmla="*/ 817896 h 1143131"/>
              <a:gd name="connsiteX6" fmla="*/ 330267 w 1143131"/>
              <a:gd name="connsiteY6" fmla="*/ 818042 h 1143131"/>
              <a:gd name="connsiteX7" fmla="*/ 256516 w 1143131"/>
              <a:gd name="connsiteY7" fmla="*/ 736895 h 1143131"/>
              <a:gd name="connsiteX8" fmla="*/ 12142 w 1143131"/>
              <a:gd name="connsiteY8" fmla="*/ 226431 h 1143131"/>
              <a:gd name="connsiteX9" fmla="*/ 0 w 1143131"/>
              <a:gd name="connsiteY9" fmla="*/ 146876 h 1143131"/>
              <a:gd name="connsiteX10" fmla="*/ 146876 w 1143131"/>
              <a:gd name="connsiteY10" fmla="*/ 0 h 1143131"/>
              <a:gd name="connsiteX11" fmla="*/ 226431 w 1143131"/>
              <a:gd name="connsiteY11" fmla="*/ 12141 h 1143131"/>
              <a:gd name="connsiteX12" fmla="*/ 736896 w 1143131"/>
              <a:gd name="connsiteY12" fmla="*/ 256515 h 1143131"/>
              <a:gd name="connsiteX13" fmla="*/ 818043 w 1143131"/>
              <a:gd name="connsiteY13" fmla="*/ 330266 h 1143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43131" h="1143131">
                <a:moveTo>
                  <a:pt x="818043" y="330266"/>
                </a:moveTo>
                <a:lnTo>
                  <a:pt x="817897" y="333331"/>
                </a:lnTo>
                <a:cubicBezTo>
                  <a:pt x="817896" y="596379"/>
                  <a:pt x="905702" y="859426"/>
                  <a:pt x="1081313" y="1074738"/>
                </a:cubicBezTo>
                <a:lnTo>
                  <a:pt x="1143131" y="1143131"/>
                </a:lnTo>
                <a:lnTo>
                  <a:pt x="1074738" y="1081313"/>
                </a:lnTo>
                <a:cubicBezTo>
                  <a:pt x="859427" y="905701"/>
                  <a:pt x="596379" y="817896"/>
                  <a:pt x="333332" y="817896"/>
                </a:cubicBezTo>
                <a:lnTo>
                  <a:pt x="330267" y="818042"/>
                </a:lnTo>
                <a:lnTo>
                  <a:pt x="256516" y="736895"/>
                </a:lnTo>
                <a:cubicBezTo>
                  <a:pt x="136819" y="591857"/>
                  <a:pt x="51261" y="417602"/>
                  <a:pt x="12142" y="226431"/>
                </a:cubicBezTo>
                <a:lnTo>
                  <a:pt x="0" y="146876"/>
                </a:lnTo>
                <a:lnTo>
                  <a:pt x="146876" y="0"/>
                </a:lnTo>
                <a:lnTo>
                  <a:pt x="226431" y="12141"/>
                </a:lnTo>
                <a:cubicBezTo>
                  <a:pt x="417602" y="51260"/>
                  <a:pt x="591858" y="136819"/>
                  <a:pt x="736896" y="256515"/>
                </a:cubicBezTo>
                <a:lnTo>
                  <a:pt x="818043" y="330266"/>
                </a:lnTo>
                <a:close/>
              </a:path>
            </a:pathLst>
          </a:custGeom>
          <a:solidFill>
            <a:srgbClr val="0806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0" name="任意多边形 159"/>
          <p:cNvSpPr/>
          <p:nvPr/>
        </p:nvSpPr>
        <p:spPr>
          <a:xfrm rot="18900000">
            <a:off x="3609952" y="2725674"/>
            <a:ext cx="1110060" cy="506189"/>
          </a:xfrm>
          <a:custGeom>
            <a:avLst/>
            <a:gdLst>
              <a:gd name="connsiteX0" fmla="*/ 1512757 w 1512757"/>
              <a:gd name="connsiteY0" fmla="*/ 344910 h 689820"/>
              <a:gd name="connsiteX1" fmla="*/ 1420701 w 1512757"/>
              <a:gd name="connsiteY1" fmla="*/ 349559 h 689820"/>
              <a:gd name="connsiteX2" fmla="*/ 710183 w 1512757"/>
              <a:gd name="connsiteY2" fmla="*/ 687549 h 689820"/>
              <a:gd name="connsiteX3" fmla="*/ 708119 w 1512757"/>
              <a:gd name="connsiteY3" fmla="*/ 689820 h 689820"/>
              <a:gd name="connsiteX4" fmla="*/ 598590 w 1512757"/>
              <a:gd name="connsiteY4" fmla="*/ 684590 h 689820"/>
              <a:gd name="connsiteX5" fmla="*/ 64839 w 1512757"/>
              <a:gd name="connsiteY5" fmla="*/ 496435 h 689820"/>
              <a:gd name="connsiteX6" fmla="*/ 0 w 1512757"/>
              <a:gd name="connsiteY6" fmla="*/ 448767 h 689820"/>
              <a:gd name="connsiteX7" fmla="*/ 0 w 1512757"/>
              <a:gd name="connsiteY7" fmla="*/ 241052 h 689820"/>
              <a:gd name="connsiteX8" fmla="*/ 64837 w 1512757"/>
              <a:gd name="connsiteY8" fmla="*/ 193385 h 689820"/>
              <a:gd name="connsiteX9" fmla="*/ 598589 w 1512757"/>
              <a:gd name="connsiteY9" fmla="*/ 5230 h 689820"/>
              <a:gd name="connsiteX10" fmla="*/ 708120 w 1512757"/>
              <a:gd name="connsiteY10" fmla="*/ 0 h 689820"/>
              <a:gd name="connsiteX11" fmla="*/ 710185 w 1512757"/>
              <a:gd name="connsiteY11" fmla="*/ 2272 h 689820"/>
              <a:gd name="connsiteX12" fmla="*/ 1420701 w 1512757"/>
              <a:gd name="connsiteY12" fmla="*/ 340262 h 689820"/>
              <a:gd name="connsiteX13" fmla="*/ 1512757 w 1512757"/>
              <a:gd name="connsiteY13" fmla="*/ 344910 h 689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2757" h="689820">
                <a:moveTo>
                  <a:pt x="1512757" y="344910"/>
                </a:moveTo>
                <a:lnTo>
                  <a:pt x="1420701" y="349559"/>
                </a:lnTo>
                <a:cubicBezTo>
                  <a:pt x="1144277" y="377631"/>
                  <a:pt x="896186" y="501546"/>
                  <a:pt x="710183" y="687549"/>
                </a:cubicBezTo>
                <a:lnTo>
                  <a:pt x="708119" y="689820"/>
                </a:lnTo>
                <a:lnTo>
                  <a:pt x="598590" y="684590"/>
                </a:lnTo>
                <a:cubicBezTo>
                  <a:pt x="411395" y="666671"/>
                  <a:pt x="227679" y="603952"/>
                  <a:pt x="64839" y="496435"/>
                </a:cubicBezTo>
                <a:lnTo>
                  <a:pt x="0" y="448767"/>
                </a:lnTo>
                <a:lnTo>
                  <a:pt x="0" y="241052"/>
                </a:lnTo>
                <a:lnTo>
                  <a:pt x="64837" y="193385"/>
                </a:lnTo>
                <a:cubicBezTo>
                  <a:pt x="227678" y="85868"/>
                  <a:pt x="411394" y="23149"/>
                  <a:pt x="598589" y="5230"/>
                </a:cubicBezTo>
                <a:lnTo>
                  <a:pt x="708120" y="0"/>
                </a:lnTo>
                <a:lnTo>
                  <a:pt x="710185" y="2272"/>
                </a:lnTo>
                <a:cubicBezTo>
                  <a:pt x="896187" y="188274"/>
                  <a:pt x="1144277" y="312189"/>
                  <a:pt x="1420701" y="340262"/>
                </a:cubicBezTo>
                <a:lnTo>
                  <a:pt x="1512757" y="344910"/>
                </a:lnTo>
                <a:close/>
              </a:path>
            </a:pathLst>
          </a:custGeom>
          <a:solidFill>
            <a:srgbClr val="080C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1" name="任意多边形 160"/>
          <p:cNvSpPr/>
          <p:nvPr/>
        </p:nvSpPr>
        <p:spPr>
          <a:xfrm rot="18900000">
            <a:off x="4725927" y="2423738"/>
            <a:ext cx="506187" cy="1110060"/>
          </a:xfrm>
          <a:custGeom>
            <a:avLst/>
            <a:gdLst>
              <a:gd name="connsiteX0" fmla="*/ 344907 w 689817"/>
              <a:gd name="connsiteY0" fmla="*/ 0 h 1512758"/>
              <a:gd name="connsiteX1" fmla="*/ 349556 w 689817"/>
              <a:gd name="connsiteY1" fmla="*/ 92056 h 1512758"/>
              <a:gd name="connsiteX2" fmla="*/ 687547 w 689817"/>
              <a:gd name="connsiteY2" fmla="*/ 802573 h 1512758"/>
              <a:gd name="connsiteX3" fmla="*/ 689817 w 689817"/>
              <a:gd name="connsiteY3" fmla="*/ 804637 h 1512758"/>
              <a:gd name="connsiteX4" fmla="*/ 684587 w 689817"/>
              <a:gd name="connsiteY4" fmla="*/ 914168 h 1512758"/>
              <a:gd name="connsiteX5" fmla="*/ 496432 w 689817"/>
              <a:gd name="connsiteY5" fmla="*/ 1447919 h 1512758"/>
              <a:gd name="connsiteX6" fmla="*/ 448764 w 689817"/>
              <a:gd name="connsiteY6" fmla="*/ 1512758 h 1512758"/>
              <a:gd name="connsiteX7" fmla="*/ 241051 w 689817"/>
              <a:gd name="connsiteY7" fmla="*/ 1512758 h 1512758"/>
              <a:gd name="connsiteX8" fmla="*/ 193384 w 689817"/>
              <a:gd name="connsiteY8" fmla="*/ 1447920 h 1512758"/>
              <a:gd name="connsiteX9" fmla="*/ 5229 w 689817"/>
              <a:gd name="connsiteY9" fmla="*/ 914168 h 1512758"/>
              <a:gd name="connsiteX10" fmla="*/ 0 w 689817"/>
              <a:gd name="connsiteY10" fmla="*/ 804637 h 1512758"/>
              <a:gd name="connsiteX11" fmla="*/ 2269 w 689817"/>
              <a:gd name="connsiteY11" fmla="*/ 802574 h 1512758"/>
              <a:gd name="connsiteX12" fmla="*/ 340259 w 689817"/>
              <a:gd name="connsiteY12" fmla="*/ 92056 h 1512758"/>
              <a:gd name="connsiteX13" fmla="*/ 344907 w 689817"/>
              <a:gd name="connsiteY13" fmla="*/ 0 h 1512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89817" h="1512758">
                <a:moveTo>
                  <a:pt x="344907" y="0"/>
                </a:moveTo>
                <a:lnTo>
                  <a:pt x="349556" y="92056"/>
                </a:lnTo>
                <a:cubicBezTo>
                  <a:pt x="377629" y="368480"/>
                  <a:pt x="501543" y="616571"/>
                  <a:pt x="687547" y="802573"/>
                </a:cubicBezTo>
                <a:lnTo>
                  <a:pt x="689817" y="804637"/>
                </a:lnTo>
                <a:lnTo>
                  <a:pt x="684587" y="914168"/>
                </a:lnTo>
                <a:cubicBezTo>
                  <a:pt x="666667" y="1101363"/>
                  <a:pt x="603949" y="1285079"/>
                  <a:pt x="496432" y="1447919"/>
                </a:cubicBezTo>
                <a:lnTo>
                  <a:pt x="448764" y="1512758"/>
                </a:lnTo>
                <a:lnTo>
                  <a:pt x="241051" y="1512758"/>
                </a:lnTo>
                <a:lnTo>
                  <a:pt x="193384" y="1447920"/>
                </a:lnTo>
                <a:cubicBezTo>
                  <a:pt x="85866" y="1285079"/>
                  <a:pt x="23148" y="1101364"/>
                  <a:pt x="5229" y="914168"/>
                </a:cubicBezTo>
                <a:lnTo>
                  <a:pt x="0" y="804637"/>
                </a:lnTo>
                <a:lnTo>
                  <a:pt x="2269" y="802574"/>
                </a:lnTo>
                <a:cubicBezTo>
                  <a:pt x="188272" y="616571"/>
                  <a:pt x="312187" y="368481"/>
                  <a:pt x="340259" y="92056"/>
                </a:cubicBezTo>
                <a:lnTo>
                  <a:pt x="344907" y="0"/>
                </a:lnTo>
                <a:close/>
              </a:path>
            </a:pathLst>
          </a:custGeom>
          <a:solidFill>
            <a:srgbClr val="1D12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2" name="任意多边形 161"/>
          <p:cNvSpPr/>
          <p:nvPr/>
        </p:nvSpPr>
        <p:spPr>
          <a:xfrm rot="18900000">
            <a:off x="4152587" y="2766047"/>
            <a:ext cx="838830" cy="838828"/>
          </a:xfrm>
          <a:custGeom>
            <a:avLst/>
            <a:gdLst>
              <a:gd name="connsiteX0" fmla="*/ 1143133 w 1143133"/>
              <a:gd name="connsiteY0" fmla="*/ 0 h 1143131"/>
              <a:gd name="connsiteX1" fmla="*/ 1081315 w 1143133"/>
              <a:gd name="connsiteY1" fmla="*/ 68393 h 1143131"/>
              <a:gd name="connsiteX2" fmla="*/ 817898 w 1143133"/>
              <a:gd name="connsiteY2" fmla="*/ 809800 h 1143131"/>
              <a:gd name="connsiteX3" fmla="*/ 818045 w 1143133"/>
              <a:gd name="connsiteY3" fmla="*/ 812864 h 1143131"/>
              <a:gd name="connsiteX4" fmla="*/ 736896 w 1143133"/>
              <a:gd name="connsiteY4" fmla="*/ 886616 h 1143131"/>
              <a:gd name="connsiteX5" fmla="*/ 226431 w 1143133"/>
              <a:gd name="connsiteY5" fmla="*/ 1130990 h 1143131"/>
              <a:gd name="connsiteX6" fmla="*/ 146878 w 1143133"/>
              <a:gd name="connsiteY6" fmla="*/ 1143131 h 1143131"/>
              <a:gd name="connsiteX7" fmla="*/ 0 w 1143133"/>
              <a:gd name="connsiteY7" fmla="*/ 996254 h 1143131"/>
              <a:gd name="connsiteX8" fmla="*/ 12142 w 1143133"/>
              <a:gd name="connsiteY8" fmla="*/ 916700 h 1143131"/>
              <a:gd name="connsiteX9" fmla="*/ 256515 w 1143133"/>
              <a:gd name="connsiteY9" fmla="*/ 406236 h 1143131"/>
              <a:gd name="connsiteX10" fmla="*/ 330266 w 1143133"/>
              <a:gd name="connsiteY10" fmla="*/ 325089 h 1143131"/>
              <a:gd name="connsiteX11" fmla="*/ 333334 w 1143133"/>
              <a:gd name="connsiteY11" fmla="*/ 325235 h 1143131"/>
              <a:gd name="connsiteX12" fmla="*/ 1074739 w 1143133"/>
              <a:gd name="connsiteY12" fmla="*/ 61818 h 1143131"/>
              <a:gd name="connsiteX13" fmla="*/ 1143133 w 1143133"/>
              <a:gd name="connsiteY13" fmla="*/ 0 h 1143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43133" h="1143131">
                <a:moveTo>
                  <a:pt x="1143133" y="0"/>
                </a:moveTo>
                <a:lnTo>
                  <a:pt x="1081315" y="68393"/>
                </a:lnTo>
                <a:cubicBezTo>
                  <a:pt x="905703" y="283705"/>
                  <a:pt x="817898" y="546752"/>
                  <a:pt x="817898" y="809800"/>
                </a:cubicBezTo>
                <a:lnTo>
                  <a:pt x="818045" y="812864"/>
                </a:lnTo>
                <a:lnTo>
                  <a:pt x="736896" y="886616"/>
                </a:lnTo>
                <a:cubicBezTo>
                  <a:pt x="591858" y="1006313"/>
                  <a:pt x="417602" y="1091871"/>
                  <a:pt x="226431" y="1130990"/>
                </a:cubicBezTo>
                <a:lnTo>
                  <a:pt x="146878" y="1143131"/>
                </a:lnTo>
                <a:lnTo>
                  <a:pt x="0" y="996254"/>
                </a:lnTo>
                <a:lnTo>
                  <a:pt x="12142" y="916700"/>
                </a:lnTo>
                <a:cubicBezTo>
                  <a:pt x="51261" y="725529"/>
                  <a:pt x="136819" y="551274"/>
                  <a:pt x="256515" y="406236"/>
                </a:cubicBezTo>
                <a:lnTo>
                  <a:pt x="330266" y="325089"/>
                </a:lnTo>
                <a:lnTo>
                  <a:pt x="333334" y="325235"/>
                </a:lnTo>
                <a:cubicBezTo>
                  <a:pt x="596381" y="325235"/>
                  <a:pt x="859428" y="237430"/>
                  <a:pt x="1074739" y="61818"/>
                </a:cubicBezTo>
                <a:lnTo>
                  <a:pt x="1143133" y="0"/>
                </a:lnTo>
                <a:close/>
              </a:path>
            </a:pathLst>
          </a:custGeom>
          <a:solidFill>
            <a:srgbClr val="111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6" name="任意多边形 195"/>
          <p:cNvSpPr/>
          <p:nvPr/>
        </p:nvSpPr>
        <p:spPr>
          <a:xfrm rot="18900000">
            <a:off x="4444055" y="1087613"/>
            <a:ext cx="255892" cy="255892"/>
          </a:xfrm>
          <a:custGeom>
            <a:avLst/>
            <a:gdLst>
              <a:gd name="connsiteX0" fmla="*/ 207465 w 348722"/>
              <a:gd name="connsiteY0" fmla="*/ 141258 h 348722"/>
              <a:gd name="connsiteX1" fmla="*/ 291198 w 348722"/>
              <a:gd name="connsiteY1" fmla="*/ 242742 h 348722"/>
              <a:gd name="connsiteX2" fmla="*/ 348722 w 348722"/>
              <a:gd name="connsiteY2" fmla="*/ 348722 h 348722"/>
              <a:gd name="connsiteX3" fmla="*/ 277500 w 348722"/>
              <a:gd name="connsiteY3" fmla="*/ 330409 h 348722"/>
              <a:gd name="connsiteX4" fmla="*/ 160865 w 348722"/>
              <a:gd name="connsiteY4" fmla="*/ 312609 h 348722"/>
              <a:gd name="connsiteX5" fmla="*/ 42110 w 348722"/>
              <a:gd name="connsiteY5" fmla="*/ 306612 h 348722"/>
              <a:gd name="connsiteX6" fmla="*/ 36113 w 348722"/>
              <a:gd name="connsiteY6" fmla="*/ 187856 h 348722"/>
              <a:gd name="connsiteX7" fmla="*/ 18312 w 348722"/>
              <a:gd name="connsiteY7" fmla="*/ 71222 h 348722"/>
              <a:gd name="connsiteX8" fmla="*/ 0 w 348722"/>
              <a:gd name="connsiteY8" fmla="*/ 0 h 348722"/>
              <a:gd name="connsiteX9" fmla="*/ 105981 w 348722"/>
              <a:gd name="connsiteY9" fmla="*/ 57526 h 348722"/>
              <a:gd name="connsiteX10" fmla="*/ 207465 w 348722"/>
              <a:gd name="connsiteY10" fmla="*/ 141258 h 348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8722" h="348722">
                <a:moveTo>
                  <a:pt x="207465" y="141258"/>
                </a:moveTo>
                <a:cubicBezTo>
                  <a:pt x="238488" y="172281"/>
                  <a:pt x="266552" y="206262"/>
                  <a:pt x="291198" y="242742"/>
                </a:cubicBezTo>
                <a:lnTo>
                  <a:pt x="348722" y="348722"/>
                </a:lnTo>
                <a:lnTo>
                  <a:pt x="277500" y="330409"/>
                </a:lnTo>
                <a:cubicBezTo>
                  <a:pt x="239265" y="322585"/>
                  <a:pt x="200354" y="316619"/>
                  <a:pt x="160865" y="312609"/>
                </a:cubicBezTo>
                <a:lnTo>
                  <a:pt x="42110" y="306612"/>
                </a:lnTo>
                <a:lnTo>
                  <a:pt x="36113" y="187856"/>
                </a:lnTo>
                <a:cubicBezTo>
                  <a:pt x="32103" y="148367"/>
                  <a:pt x="26136" y="109456"/>
                  <a:pt x="18312" y="71222"/>
                </a:cubicBezTo>
                <a:lnTo>
                  <a:pt x="0" y="0"/>
                </a:lnTo>
                <a:lnTo>
                  <a:pt x="105981" y="57526"/>
                </a:lnTo>
                <a:cubicBezTo>
                  <a:pt x="142461" y="82171"/>
                  <a:pt x="176443" y="110235"/>
                  <a:pt x="207465" y="141258"/>
                </a:cubicBezTo>
                <a:close/>
              </a:path>
            </a:pathLst>
          </a:custGeom>
          <a:solidFill>
            <a:srgbClr val="6C1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7" name="任意多边形 196"/>
          <p:cNvSpPr/>
          <p:nvPr/>
        </p:nvSpPr>
        <p:spPr>
          <a:xfrm rot="18900000">
            <a:off x="5800246" y="2443804"/>
            <a:ext cx="255892" cy="255892"/>
          </a:xfrm>
          <a:custGeom>
            <a:avLst/>
            <a:gdLst>
              <a:gd name="connsiteX0" fmla="*/ 348722 w 348722"/>
              <a:gd name="connsiteY0" fmla="*/ 0 h 348722"/>
              <a:gd name="connsiteX1" fmla="*/ 291199 w 348722"/>
              <a:gd name="connsiteY1" fmla="*/ 105981 h 348722"/>
              <a:gd name="connsiteX2" fmla="*/ 105981 w 348722"/>
              <a:gd name="connsiteY2" fmla="*/ 291198 h 348722"/>
              <a:gd name="connsiteX3" fmla="*/ 0 w 348722"/>
              <a:gd name="connsiteY3" fmla="*/ 348722 h 348722"/>
              <a:gd name="connsiteX4" fmla="*/ 18312 w 348722"/>
              <a:gd name="connsiteY4" fmla="*/ 277501 h 348722"/>
              <a:gd name="connsiteX5" fmla="*/ 36113 w 348722"/>
              <a:gd name="connsiteY5" fmla="*/ 160866 h 348722"/>
              <a:gd name="connsiteX6" fmla="*/ 42109 w 348722"/>
              <a:gd name="connsiteY6" fmla="*/ 42110 h 348722"/>
              <a:gd name="connsiteX7" fmla="*/ 160865 w 348722"/>
              <a:gd name="connsiteY7" fmla="*/ 36113 h 348722"/>
              <a:gd name="connsiteX8" fmla="*/ 277500 w 348722"/>
              <a:gd name="connsiteY8" fmla="*/ 18313 h 348722"/>
              <a:gd name="connsiteX9" fmla="*/ 348722 w 348722"/>
              <a:gd name="connsiteY9" fmla="*/ 0 h 348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8722" h="348722">
                <a:moveTo>
                  <a:pt x="348722" y="0"/>
                </a:moveTo>
                <a:lnTo>
                  <a:pt x="291199" y="105981"/>
                </a:lnTo>
                <a:cubicBezTo>
                  <a:pt x="241907" y="178941"/>
                  <a:pt x="178942" y="241906"/>
                  <a:pt x="105981" y="291198"/>
                </a:cubicBezTo>
                <a:lnTo>
                  <a:pt x="0" y="348722"/>
                </a:lnTo>
                <a:lnTo>
                  <a:pt x="18312" y="277501"/>
                </a:lnTo>
                <a:cubicBezTo>
                  <a:pt x="26136" y="239266"/>
                  <a:pt x="32102" y="200355"/>
                  <a:pt x="36113" y="160866"/>
                </a:cubicBezTo>
                <a:lnTo>
                  <a:pt x="42109" y="42110"/>
                </a:lnTo>
                <a:lnTo>
                  <a:pt x="160865" y="36113"/>
                </a:lnTo>
                <a:cubicBezTo>
                  <a:pt x="200354" y="32103"/>
                  <a:pt x="239265" y="26137"/>
                  <a:pt x="277500" y="18313"/>
                </a:cubicBezTo>
                <a:lnTo>
                  <a:pt x="348722" y="0"/>
                </a:lnTo>
                <a:close/>
              </a:path>
            </a:pathLst>
          </a:custGeom>
          <a:solidFill>
            <a:srgbClr val="712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8" name="任意多边形 197"/>
          <p:cNvSpPr/>
          <p:nvPr/>
        </p:nvSpPr>
        <p:spPr>
          <a:xfrm rot="18900000">
            <a:off x="3087865" y="2443806"/>
            <a:ext cx="255891" cy="255891"/>
          </a:xfrm>
          <a:custGeom>
            <a:avLst/>
            <a:gdLst>
              <a:gd name="connsiteX0" fmla="*/ 348721 w 348721"/>
              <a:gd name="connsiteY0" fmla="*/ 0 h 348721"/>
              <a:gd name="connsiteX1" fmla="*/ 330409 w 348721"/>
              <a:gd name="connsiteY1" fmla="*/ 71221 h 348721"/>
              <a:gd name="connsiteX2" fmla="*/ 312608 w 348721"/>
              <a:gd name="connsiteY2" fmla="*/ 187855 h 348721"/>
              <a:gd name="connsiteX3" fmla="*/ 306611 w 348721"/>
              <a:gd name="connsiteY3" fmla="*/ 306611 h 348721"/>
              <a:gd name="connsiteX4" fmla="*/ 187855 w 348721"/>
              <a:gd name="connsiteY4" fmla="*/ 312608 h 348721"/>
              <a:gd name="connsiteX5" fmla="*/ 71221 w 348721"/>
              <a:gd name="connsiteY5" fmla="*/ 330408 h 348721"/>
              <a:gd name="connsiteX6" fmla="*/ 0 w 348721"/>
              <a:gd name="connsiteY6" fmla="*/ 348721 h 348721"/>
              <a:gd name="connsiteX7" fmla="*/ 57524 w 348721"/>
              <a:gd name="connsiteY7" fmla="*/ 242741 h 348721"/>
              <a:gd name="connsiteX8" fmla="*/ 242741 w 348721"/>
              <a:gd name="connsiteY8" fmla="*/ 57525 h 348721"/>
              <a:gd name="connsiteX9" fmla="*/ 348721 w 348721"/>
              <a:gd name="connsiteY9" fmla="*/ 0 h 348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8721" h="348721">
                <a:moveTo>
                  <a:pt x="348721" y="0"/>
                </a:moveTo>
                <a:lnTo>
                  <a:pt x="330409" y="71221"/>
                </a:lnTo>
                <a:cubicBezTo>
                  <a:pt x="322585" y="109455"/>
                  <a:pt x="316618" y="148366"/>
                  <a:pt x="312608" y="187855"/>
                </a:cubicBezTo>
                <a:lnTo>
                  <a:pt x="306611" y="306611"/>
                </a:lnTo>
                <a:lnTo>
                  <a:pt x="187855" y="312608"/>
                </a:lnTo>
                <a:cubicBezTo>
                  <a:pt x="148366" y="316618"/>
                  <a:pt x="109455" y="322584"/>
                  <a:pt x="71221" y="330408"/>
                </a:cubicBezTo>
                <a:lnTo>
                  <a:pt x="0" y="348721"/>
                </a:lnTo>
                <a:lnTo>
                  <a:pt x="57524" y="242741"/>
                </a:lnTo>
                <a:cubicBezTo>
                  <a:pt x="106815" y="169781"/>
                  <a:pt x="169780" y="106816"/>
                  <a:pt x="242741" y="57525"/>
                </a:cubicBezTo>
                <a:lnTo>
                  <a:pt x="348721" y="0"/>
                </a:lnTo>
                <a:close/>
              </a:path>
            </a:pathLst>
          </a:custGeom>
          <a:solidFill>
            <a:srgbClr val="4A24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9" name="任意多边形 198"/>
          <p:cNvSpPr/>
          <p:nvPr/>
        </p:nvSpPr>
        <p:spPr>
          <a:xfrm rot="18900000">
            <a:off x="4444056" y="3799996"/>
            <a:ext cx="255891" cy="255890"/>
          </a:xfrm>
          <a:custGeom>
            <a:avLst/>
            <a:gdLst>
              <a:gd name="connsiteX0" fmla="*/ 306611 w 348721"/>
              <a:gd name="connsiteY0" fmla="*/ 42109 h 348720"/>
              <a:gd name="connsiteX1" fmla="*/ 312608 w 348721"/>
              <a:gd name="connsiteY1" fmla="*/ 160865 h 348720"/>
              <a:gd name="connsiteX2" fmla="*/ 330409 w 348721"/>
              <a:gd name="connsiteY2" fmla="*/ 277500 h 348720"/>
              <a:gd name="connsiteX3" fmla="*/ 348721 w 348721"/>
              <a:gd name="connsiteY3" fmla="*/ 348720 h 348720"/>
              <a:gd name="connsiteX4" fmla="*/ 242741 w 348721"/>
              <a:gd name="connsiteY4" fmla="*/ 291197 h 348720"/>
              <a:gd name="connsiteX5" fmla="*/ 57523 w 348721"/>
              <a:gd name="connsiteY5" fmla="*/ 105980 h 348720"/>
              <a:gd name="connsiteX6" fmla="*/ 0 w 348721"/>
              <a:gd name="connsiteY6" fmla="*/ 0 h 348720"/>
              <a:gd name="connsiteX7" fmla="*/ 71221 w 348721"/>
              <a:gd name="connsiteY7" fmla="*/ 18312 h 348720"/>
              <a:gd name="connsiteX8" fmla="*/ 187855 w 348721"/>
              <a:gd name="connsiteY8" fmla="*/ 36112 h 348720"/>
              <a:gd name="connsiteX9" fmla="*/ 306611 w 348721"/>
              <a:gd name="connsiteY9" fmla="*/ 42109 h 34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8721" h="348720">
                <a:moveTo>
                  <a:pt x="306611" y="42109"/>
                </a:moveTo>
                <a:lnTo>
                  <a:pt x="312608" y="160865"/>
                </a:lnTo>
                <a:cubicBezTo>
                  <a:pt x="316618" y="200354"/>
                  <a:pt x="322585" y="239265"/>
                  <a:pt x="330409" y="277500"/>
                </a:cubicBezTo>
                <a:lnTo>
                  <a:pt x="348721" y="348720"/>
                </a:lnTo>
                <a:lnTo>
                  <a:pt x="242741" y="291197"/>
                </a:lnTo>
                <a:cubicBezTo>
                  <a:pt x="169780" y="241905"/>
                  <a:pt x="106815" y="178940"/>
                  <a:pt x="57523" y="105980"/>
                </a:cubicBezTo>
                <a:lnTo>
                  <a:pt x="0" y="0"/>
                </a:lnTo>
                <a:lnTo>
                  <a:pt x="71221" y="18312"/>
                </a:lnTo>
                <a:cubicBezTo>
                  <a:pt x="109455" y="26136"/>
                  <a:pt x="148366" y="32102"/>
                  <a:pt x="187855" y="36112"/>
                </a:cubicBezTo>
                <a:lnTo>
                  <a:pt x="306611" y="42109"/>
                </a:lnTo>
                <a:close/>
              </a:path>
            </a:pathLst>
          </a:custGeom>
          <a:solidFill>
            <a:srgbClr val="43A4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0" name="任意多边形 199"/>
          <p:cNvSpPr/>
          <p:nvPr/>
        </p:nvSpPr>
        <p:spPr>
          <a:xfrm rot="18900000">
            <a:off x="4513810" y="1376834"/>
            <a:ext cx="116381" cy="116381"/>
          </a:xfrm>
          <a:custGeom>
            <a:avLst/>
            <a:gdLst>
              <a:gd name="connsiteX0" fmla="*/ 158533 w 158601"/>
              <a:gd name="connsiteY0" fmla="*/ 68 h 158600"/>
              <a:gd name="connsiteX1" fmla="*/ 158601 w 158601"/>
              <a:gd name="connsiteY1" fmla="*/ 1416 h 158600"/>
              <a:gd name="connsiteX2" fmla="*/ 152536 w 158601"/>
              <a:gd name="connsiteY2" fmla="*/ 121520 h 158600"/>
              <a:gd name="connsiteX3" fmla="*/ 146877 w 158601"/>
              <a:gd name="connsiteY3" fmla="*/ 158600 h 158600"/>
              <a:gd name="connsiteX4" fmla="*/ 0 w 158601"/>
              <a:gd name="connsiteY4" fmla="*/ 11724 h 158600"/>
              <a:gd name="connsiteX5" fmla="*/ 37080 w 158601"/>
              <a:gd name="connsiteY5" fmla="*/ 6065 h 158600"/>
              <a:gd name="connsiteX6" fmla="*/ 157184 w 158601"/>
              <a:gd name="connsiteY6" fmla="*/ 0 h 158600"/>
              <a:gd name="connsiteX7" fmla="*/ 158533 w 158601"/>
              <a:gd name="connsiteY7" fmla="*/ 68 h 15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8601" h="158600">
                <a:moveTo>
                  <a:pt x="158533" y="68"/>
                </a:moveTo>
                <a:lnTo>
                  <a:pt x="158601" y="1416"/>
                </a:lnTo>
                <a:cubicBezTo>
                  <a:pt x="158601" y="41963"/>
                  <a:pt x="156546" y="82031"/>
                  <a:pt x="152536" y="121520"/>
                </a:cubicBezTo>
                <a:lnTo>
                  <a:pt x="146877" y="158600"/>
                </a:lnTo>
                <a:lnTo>
                  <a:pt x="0" y="11724"/>
                </a:lnTo>
                <a:lnTo>
                  <a:pt x="37080" y="6065"/>
                </a:lnTo>
                <a:cubicBezTo>
                  <a:pt x="76570" y="2054"/>
                  <a:pt x="116637" y="0"/>
                  <a:pt x="157184" y="0"/>
                </a:cubicBezTo>
                <a:lnTo>
                  <a:pt x="158533" y="68"/>
                </a:lnTo>
                <a:close/>
              </a:path>
            </a:pathLst>
          </a:custGeom>
          <a:solidFill>
            <a:srgbClr val="500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1" name="任意多边形 200"/>
          <p:cNvSpPr/>
          <p:nvPr/>
        </p:nvSpPr>
        <p:spPr>
          <a:xfrm rot="18900000">
            <a:off x="3665084" y="1696891"/>
            <a:ext cx="152423" cy="88307"/>
          </a:xfrm>
          <a:custGeom>
            <a:avLst/>
            <a:gdLst>
              <a:gd name="connsiteX0" fmla="*/ 104860 w 207717"/>
              <a:gd name="connsiteY0" fmla="*/ 906 h 120342"/>
              <a:gd name="connsiteX1" fmla="*/ 185498 w 207717"/>
              <a:gd name="connsiteY1" fmla="*/ 90120 h 120342"/>
              <a:gd name="connsiteX2" fmla="*/ 207717 w 207717"/>
              <a:gd name="connsiteY2" fmla="*/ 120342 h 120342"/>
              <a:gd name="connsiteX3" fmla="*/ 0 w 207717"/>
              <a:gd name="connsiteY3" fmla="*/ 120342 h 120342"/>
              <a:gd name="connsiteX4" fmla="*/ 22219 w 207717"/>
              <a:gd name="connsiteY4" fmla="*/ 90120 h 120342"/>
              <a:gd name="connsiteX5" fmla="*/ 102857 w 207717"/>
              <a:gd name="connsiteY5" fmla="*/ 905 h 120342"/>
              <a:gd name="connsiteX6" fmla="*/ 103858 w 207717"/>
              <a:gd name="connsiteY6" fmla="*/ 0 h 120342"/>
              <a:gd name="connsiteX7" fmla="*/ 104860 w 207717"/>
              <a:gd name="connsiteY7" fmla="*/ 906 h 120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7717" h="120342">
                <a:moveTo>
                  <a:pt x="104860" y="906"/>
                </a:moveTo>
                <a:cubicBezTo>
                  <a:pt x="133532" y="29577"/>
                  <a:pt x="160411" y="59361"/>
                  <a:pt x="185498" y="90120"/>
                </a:cubicBezTo>
                <a:lnTo>
                  <a:pt x="207717" y="120342"/>
                </a:lnTo>
                <a:lnTo>
                  <a:pt x="0" y="120342"/>
                </a:lnTo>
                <a:lnTo>
                  <a:pt x="22219" y="90120"/>
                </a:lnTo>
                <a:cubicBezTo>
                  <a:pt x="47307" y="59361"/>
                  <a:pt x="74186" y="29576"/>
                  <a:pt x="102857" y="905"/>
                </a:cubicBezTo>
                <a:lnTo>
                  <a:pt x="103858" y="0"/>
                </a:lnTo>
                <a:lnTo>
                  <a:pt x="104860" y="906"/>
                </a:lnTo>
                <a:close/>
              </a:path>
            </a:pathLst>
          </a:custGeom>
          <a:solidFill>
            <a:srgbClr val="1704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2" name="任意多边形 201"/>
          <p:cNvSpPr/>
          <p:nvPr/>
        </p:nvSpPr>
        <p:spPr>
          <a:xfrm rot="18900000">
            <a:off x="5358553" y="1664835"/>
            <a:ext cx="88305" cy="152419"/>
          </a:xfrm>
          <a:custGeom>
            <a:avLst/>
            <a:gdLst>
              <a:gd name="connsiteX0" fmla="*/ 119436 w 120340"/>
              <a:gd name="connsiteY0" fmla="*/ 102856 h 207712"/>
              <a:gd name="connsiteX1" fmla="*/ 120340 w 120340"/>
              <a:gd name="connsiteY1" fmla="*/ 103855 h 207712"/>
              <a:gd name="connsiteX2" fmla="*/ 119435 w 120340"/>
              <a:gd name="connsiteY2" fmla="*/ 104857 h 207712"/>
              <a:gd name="connsiteX3" fmla="*/ 30220 w 120340"/>
              <a:gd name="connsiteY3" fmla="*/ 185494 h 207712"/>
              <a:gd name="connsiteX4" fmla="*/ 0 w 120340"/>
              <a:gd name="connsiteY4" fmla="*/ 207712 h 207712"/>
              <a:gd name="connsiteX5" fmla="*/ 0 w 120340"/>
              <a:gd name="connsiteY5" fmla="*/ 0 h 207712"/>
              <a:gd name="connsiteX6" fmla="*/ 30221 w 120340"/>
              <a:gd name="connsiteY6" fmla="*/ 22218 h 207712"/>
              <a:gd name="connsiteX7" fmla="*/ 119436 w 120340"/>
              <a:gd name="connsiteY7" fmla="*/ 102856 h 207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340" h="207712">
                <a:moveTo>
                  <a:pt x="119436" y="102856"/>
                </a:moveTo>
                <a:lnTo>
                  <a:pt x="120340" y="103855"/>
                </a:lnTo>
                <a:lnTo>
                  <a:pt x="119435" y="104857"/>
                </a:lnTo>
                <a:cubicBezTo>
                  <a:pt x="90764" y="133528"/>
                  <a:pt x="60979" y="160407"/>
                  <a:pt x="30220" y="185494"/>
                </a:cubicBezTo>
                <a:lnTo>
                  <a:pt x="0" y="207712"/>
                </a:lnTo>
                <a:lnTo>
                  <a:pt x="0" y="0"/>
                </a:lnTo>
                <a:lnTo>
                  <a:pt x="30221" y="22218"/>
                </a:lnTo>
                <a:cubicBezTo>
                  <a:pt x="60981" y="47305"/>
                  <a:pt x="90765" y="74184"/>
                  <a:pt x="119436" y="102856"/>
                </a:cubicBezTo>
                <a:close/>
              </a:path>
            </a:pathLst>
          </a:custGeom>
          <a:solidFill>
            <a:srgbClr val="5806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3" name="任意多边形 202"/>
          <p:cNvSpPr/>
          <p:nvPr/>
        </p:nvSpPr>
        <p:spPr>
          <a:xfrm rot="18900000">
            <a:off x="3377085" y="2513560"/>
            <a:ext cx="116381" cy="116381"/>
          </a:xfrm>
          <a:custGeom>
            <a:avLst/>
            <a:gdLst>
              <a:gd name="connsiteX0" fmla="*/ 158600 w 158600"/>
              <a:gd name="connsiteY0" fmla="*/ 11724 h 158600"/>
              <a:gd name="connsiteX1" fmla="*/ 11724 w 158600"/>
              <a:gd name="connsiteY1" fmla="*/ 158600 h 158600"/>
              <a:gd name="connsiteX2" fmla="*/ 6065 w 158600"/>
              <a:gd name="connsiteY2" fmla="*/ 121520 h 158600"/>
              <a:gd name="connsiteX3" fmla="*/ 0 w 158600"/>
              <a:gd name="connsiteY3" fmla="*/ 1416 h 158600"/>
              <a:gd name="connsiteX4" fmla="*/ 68 w 158600"/>
              <a:gd name="connsiteY4" fmla="*/ 68 h 158600"/>
              <a:gd name="connsiteX5" fmla="*/ 1416 w 158600"/>
              <a:gd name="connsiteY5" fmla="*/ 0 h 158600"/>
              <a:gd name="connsiteX6" fmla="*/ 121521 w 158600"/>
              <a:gd name="connsiteY6" fmla="*/ 6065 h 158600"/>
              <a:gd name="connsiteX7" fmla="*/ 158600 w 158600"/>
              <a:gd name="connsiteY7" fmla="*/ 11724 h 15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8600" h="158600">
                <a:moveTo>
                  <a:pt x="158600" y="11724"/>
                </a:moveTo>
                <a:lnTo>
                  <a:pt x="11724" y="158600"/>
                </a:lnTo>
                <a:lnTo>
                  <a:pt x="6065" y="121520"/>
                </a:lnTo>
                <a:cubicBezTo>
                  <a:pt x="2054" y="82031"/>
                  <a:pt x="0" y="41963"/>
                  <a:pt x="0" y="1416"/>
                </a:cubicBezTo>
                <a:lnTo>
                  <a:pt x="68" y="68"/>
                </a:lnTo>
                <a:lnTo>
                  <a:pt x="1416" y="0"/>
                </a:lnTo>
                <a:cubicBezTo>
                  <a:pt x="41964" y="0"/>
                  <a:pt x="82031" y="2054"/>
                  <a:pt x="121521" y="6065"/>
                </a:cubicBezTo>
                <a:lnTo>
                  <a:pt x="158600" y="11724"/>
                </a:lnTo>
                <a:close/>
              </a:path>
            </a:pathLst>
          </a:custGeom>
          <a:solidFill>
            <a:srgbClr val="2B074B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4" name="任意多边形 203"/>
          <p:cNvSpPr/>
          <p:nvPr/>
        </p:nvSpPr>
        <p:spPr>
          <a:xfrm rot="18900000">
            <a:off x="5650537" y="2513560"/>
            <a:ext cx="116380" cy="116380"/>
          </a:xfrm>
          <a:custGeom>
            <a:avLst/>
            <a:gdLst>
              <a:gd name="connsiteX0" fmla="*/ 146875 w 158599"/>
              <a:gd name="connsiteY0" fmla="*/ 0 h 158599"/>
              <a:gd name="connsiteX1" fmla="*/ 152534 w 158599"/>
              <a:gd name="connsiteY1" fmla="*/ 37079 h 158599"/>
              <a:gd name="connsiteX2" fmla="*/ 158599 w 158599"/>
              <a:gd name="connsiteY2" fmla="*/ 157183 h 158599"/>
              <a:gd name="connsiteX3" fmla="*/ 158530 w 158599"/>
              <a:gd name="connsiteY3" fmla="*/ 158531 h 158599"/>
              <a:gd name="connsiteX4" fmla="*/ 157182 w 158599"/>
              <a:gd name="connsiteY4" fmla="*/ 158599 h 158599"/>
              <a:gd name="connsiteX5" fmla="*/ 37078 w 158599"/>
              <a:gd name="connsiteY5" fmla="*/ 152534 h 158599"/>
              <a:gd name="connsiteX6" fmla="*/ 0 w 158599"/>
              <a:gd name="connsiteY6" fmla="*/ 146875 h 158599"/>
              <a:gd name="connsiteX7" fmla="*/ 146875 w 158599"/>
              <a:gd name="connsiteY7" fmla="*/ 0 h 158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8599" h="158599">
                <a:moveTo>
                  <a:pt x="146875" y="0"/>
                </a:moveTo>
                <a:lnTo>
                  <a:pt x="152534" y="37079"/>
                </a:lnTo>
                <a:cubicBezTo>
                  <a:pt x="156544" y="76568"/>
                  <a:pt x="158599" y="116636"/>
                  <a:pt x="158599" y="157183"/>
                </a:cubicBezTo>
                <a:lnTo>
                  <a:pt x="158530" y="158531"/>
                </a:lnTo>
                <a:lnTo>
                  <a:pt x="157182" y="158599"/>
                </a:lnTo>
                <a:cubicBezTo>
                  <a:pt x="116635" y="158599"/>
                  <a:pt x="76568" y="156545"/>
                  <a:pt x="37078" y="152534"/>
                </a:cubicBezTo>
                <a:lnTo>
                  <a:pt x="0" y="146875"/>
                </a:lnTo>
                <a:lnTo>
                  <a:pt x="146875" y="0"/>
                </a:lnTo>
                <a:close/>
              </a:path>
            </a:pathLst>
          </a:custGeom>
          <a:solidFill>
            <a:srgbClr val="78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5" name="任意多边形 204"/>
          <p:cNvSpPr/>
          <p:nvPr/>
        </p:nvSpPr>
        <p:spPr>
          <a:xfrm rot="18900000">
            <a:off x="3697143" y="3326245"/>
            <a:ext cx="88306" cy="152421"/>
          </a:xfrm>
          <a:custGeom>
            <a:avLst/>
            <a:gdLst>
              <a:gd name="connsiteX0" fmla="*/ 120341 w 120341"/>
              <a:gd name="connsiteY0" fmla="*/ 0 h 207715"/>
              <a:gd name="connsiteX1" fmla="*/ 120341 w 120341"/>
              <a:gd name="connsiteY1" fmla="*/ 207715 h 207715"/>
              <a:gd name="connsiteX2" fmla="*/ 90120 w 120341"/>
              <a:gd name="connsiteY2" fmla="*/ 185497 h 207715"/>
              <a:gd name="connsiteX3" fmla="*/ 906 w 120341"/>
              <a:gd name="connsiteY3" fmla="*/ 104859 h 207715"/>
              <a:gd name="connsiteX4" fmla="*/ 0 w 120341"/>
              <a:gd name="connsiteY4" fmla="*/ 103857 h 207715"/>
              <a:gd name="connsiteX5" fmla="*/ 904 w 120341"/>
              <a:gd name="connsiteY5" fmla="*/ 102857 h 207715"/>
              <a:gd name="connsiteX6" fmla="*/ 90119 w 120341"/>
              <a:gd name="connsiteY6" fmla="*/ 22219 h 207715"/>
              <a:gd name="connsiteX7" fmla="*/ 120341 w 120341"/>
              <a:gd name="connsiteY7" fmla="*/ 0 h 20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341" h="207715">
                <a:moveTo>
                  <a:pt x="120341" y="0"/>
                </a:moveTo>
                <a:lnTo>
                  <a:pt x="120341" y="207715"/>
                </a:lnTo>
                <a:lnTo>
                  <a:pt x="90120" y="185497"/>
                </a:lnTo>
                <a:cubicBezTo>
                  <a:pt x="59362" y="160410"/>
                  <a:pt x="29577" y="133531"/>
                  <a:pt x="906" y="104859"/>
                </a:cubicBezTo>
                <a:lnTo>
                  <a:pt x="0" y="103857"/>
                </a:lnTo>
                <a:lnTo>
                  <a:pt x="904" y="102857"/>
                </a:lnTo>
                <a:cubicBezTo>
                  <a:pt x="29575" y="74186"/>
                  <a:pt x="59360" y="47306"/>
                  <a:pt x="90119" y="22219"/>
                </a:cubicBezTo>
                <a:lnTo>
                  <a:pt x="120341" y="0"/>
                </a:lnTo>
                <a:close/>
              </a:path>
            </a:pathLst>
          </a:custGeom>
          <a:solidFill>
            <a:srgbClr val="0A10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6" name="任意多边形 205"/>
          <p:cNvSpPr/>
          <p:nvPr/>
        </p:nvSpPr>
        <p:spPr>
          <a:xfrm rot="18900000">
            <a:off x="5326497" y="3358303"/>
            <a:ext cx="152420" cy="88305"/>
          </a:xfrm>
          <a:custGeom>
            <a:avLst/>
            <a:gdLst>
              <a:gd name="connsiteX0" fmla="*/ 207713 w 207713"/>
              <a:gd name="connsiteY0" fmla="*/ 0 h 120340"/>
              <a:gd name="connsiteX1" fmla="*/ 185495 w 207713"/>
              <a:gd name="connsiteY1" fmla="*/ 30221 h 120340"/>
              <a:gd name="connsiteX2" fmla="*/ 104857 w 207713"/>
              <a:gd name="connsiteY2" fmla="*/ 119436 h 120340"/>
              <a:gd name="connsiteX3" fmla="*/ 103856 w 207713"/>
              <a:gd name="connsiteY3" fmla="*/ 120340 h 120340"/>
              <a:gd name="connsiteX4" fmla="*/ 102857 w 207713"/>
              <a:gd name="connsiteY4" fmla="*/ 119436 h 120340"/>
              <a:gd name="connsiteX5" fmla="*/ 22219 w 207713"/>
              <a:gd name="connsiteY5" fmla="*/ 30221 h 120340"/>
              <a:gd name="connsiteX6" fmla="*/ 0 w 207713"/>
              <a:gd name="connsiteY6" fmla="*/ 0 h 120340"/>
              <a:gd name="connsiteX7" fmla="*/ 207713 w 207713"/>
              <a:gd name="connsiteY7" fmla="*/ 0 h 12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7713" h="120340">
                <a:moveTo>
                  <a:pt x="207713" y="0"/>
                </a:moveTo>
                <a:lnTo>
                  <a:pt x="185495" y="30221"/>
                </a:lnTo>
                <a:cubicBezTo>
                  <a:pt x="160407" y="60980"/>
                  <a:pt x="133528" y="90764"/>
                  <a:pt x="104857" y="119436"/>
                </a:cubicBezTo>
                <a:lnTo>
                  <a:pt x="103856" y="120340"/>
                </a:lnTo>
                <a:lnTo>
                  <a:pt x="102857" y="119436"/>
                </a:lnTo>
                <a:cubicBezTo>
                  <a:pt x="74185" y="90765"/>
                  <a:pt x="47306" y="60980"/>
                  <a:pt x="22219" y="30221"/>
                </a:cubicBezTo>
                <a:lnTo>
                  <a:pt x="0" y="0"/>
                </a:lnTo>
                <a:lnTo>
                  <a:pt x="207713" y="0"/>
                </a:lnTo>
                <a:close/>
              </a:path>
            </a:pathLst>
          </a:custGeom>
          <a:solidFill>
            <a:srgbClr val="3616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7" name="任意多边形 206"/>
          <p:cNvSpPr/>
          <p:nvPr/>
        </p:nvSpPr>
        <p:spPr>
          <a:xfrm rot="18900000">
            <a:off x="4513810" y="3650285"/>
            <a:ext cx="116382" cy="116381"/>
          </a:xfrm>
          <a:custGeom>
            <a:avLst/>
            <a:gdLst>
              <a:gd name="connsiteX0" fmla="*/ 11724 w 158602"/>
              <a:gd name="connsiteY0" fmla="*/ 0 h 158601"/>
              <a:gd name="connsiteX1" fmla="*/ 158602 w 158602"/>
              <a:gd name="connsiteY1" fmla="*/ 146877 h 158601"/>
              <a:gd name="connsiteX2" fmla="*/ 121521 w 158602"/>
              <a:gd name="connsiteY2" fmla="*/ 152536 h 158601"/>
              <a:gd name="connsiteX3" fmla="*/ 1416 w 158602"/>
              <a:gd name="connsiteY3" fmla="*/ 158601 h 158601"/>
              <a:gd name="connsiteX4" fmla="*/ 68 w 158602"/>
              <a:gd name="connsiteY4" fmla="*/ 158533 h 158601"/>
              <a:gd name="connsiteX5" fmla="*/ 0 w 158602"/>
              <a:gd name="connsiteY5" fmla="*/ 157185 h 158601"/>
              <a:gd name="connsiteX6" fmla="*/ 6065 w 158602"/>
              <a:gd name="connsiteY6" fmla="*/ 37081 h 158601"/>
              <a:gd name="connsiteX7" fmla="*/ 11724 w 158602"/>
              <a:gd name="connsiteY7" fmla="*/ 0 h 15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8602" h="158601">
                <a:moveTo>
                  <a:pt x="11724" y="0"/>
                </a:moveTo>
                <a:lnTo>
                  <a:pt x="158602" y="146877"/>
                </a:lnTo>
                <a:lnTo>
                  <a:pt x="121521" y="152536"/>
                </a:lnTo>
                <a:cubicBezTo>
                  <a:pt x="82031" y="156547"/>
                  <a:pt x="41964" y="158601"/>
                  <a:pt x="1416" y="158601"/>
                </a:cubicBezTo>
                <a:lnTo>
                  <a:pt x="68" y="158533"/>
                </a:lnTo>
                <a:lnTo>
                  <a:pt x="0" y="157185"/>
                </a:lnTo>
                <a:cubicBezTo>
                  <a:pt x="0" y="116638"/>
                  <a:pt x="2054" y="76570"/>
                  <a:pt x="6065" y="37081"/>
                </a:cubicBezTo>
                <a:lnTo>
                  <a:pt x="11724" y="0"/>
                </a:lnTo>
                <a:close/>
              </a:path>
            </a:pathLst>
          </a:custGeom>
          <a:solidFill>
            <a:srgbClr val="273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021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559600" y="559350"/>
            <a:ext cx="4024800" cy="4024800"/>
            <a:chOff x="1340903" y="-381673"/>
            <a:chExt cx="5484880" cy="5484880"/>
          </a:xfrm>
        </p:grpSpPr>
        <p:grpSp>
          <p:nvGrpSpPr>
            <p:cNvPr id="1027" name="组合 1026"/>
            <p:cNvGrpSpPr/>
            <p:nvPr/>
          </p:nvGrpSpPr>
          <p:grpSpPr>
            <a:xfrm>
              <a:off x="1340903" y="-381673"/>
              <a:ext cx="5484880" cy="5484880"/>
              <a:chOff x="1340903" y="-381673"/>
              <a:chExt cx="5484880" cy="5484880"/>
            </a:xfrm>
          </p:grpSpPr>
          <p:sp>
            <p:nvSpPr>
              <p:cNvPr id="16" name="椭圆 15"/>
              <p:cNvSpPr/>
              <p:nvPr/>
            </p:nvSpPr>
            <p:spPr>
              <a:xfrm rot="18900000" flipH="1">
                <a:off x="3738288" y="356471"/>
                <a:ext cx="2349351" cy="2349351"/>
              </a:xfrm>
              <a:prstGeom prst="ellipse">
                <a:avLst/>
              </a:prstGeom>
              <a:solidFill>
                <a:srgbClr val="E04741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椭圆 16"/>
              <p:cNvSpPr/>
              <p:nvPr/>
            </p:nvSpPr>
            <p:spPr>
              <a:xfrm rot="18900000" flipH="1">
                <a:off x="2079048" y="2015711"/>
                <a:ext cx="2349351" cy="2349351"/>
              </a:xfrm>
              <a:prstGeom prst="ellipse">
                <a:avLst/>
              </a:prstGeom>
              <a:solidFill>
                <a:srgbClr val="246FE4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/>
              <p:cNvSpPr/>
              <p:nvPr/>
            </p:nvSpPr>
            <p:spPr>
              <a:xfrm rot="2700000">
                <a:off x="2079048" y="356471"/>
                <a:ext cx="2349351" cy="2349351"/>
              </a:xfrm>
              <a:prstGeom prst="ellipse">
                <a:avLst/>
              </a:prstGeom>
              <a:solidFill>
                <a:srgbClr val="B42AD0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 rot="2700000">
                <a:off x="3738288" y="2015711"/>
                <a:ext cx="2349351" cy="2349351"/>
              </a:xfrm>
              <a:prstGeom prst="ellipse">
                <a:avLst/>
              </a:prstGeom>
              <a:solidFill>
                <a:srgbClr val="E9A849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" name="椭圆 1"/>
              <p:cNvSpPr/>
              <p:nvPr/>
            </p:nvSpPr>
            <p:spPr>
              <a:xfrm>
                <a:off x="1735408" y="1186091"/>
                <a:ext cx="2349351" cy="2349351"/>
              </a:xfrm>
              <a:prstGeom prst="ellipse">
                <a:avLst/>
              </a:prstGeom>
              <a:solidFill>
                <a:srgbClr val="863BE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4081929" y="1186091"/>
                <a:ext cx="2349351" cy="2349351"/>
              </a:xfrm>
              <a:prstGeom prst="ellipse">
                <a:avLst/>
              </a:prstGeom>
              <a:solidFill>
                <a:srgbClr val="ED7153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 rot="5400000">
                <a:off x="2908668" y="12831"/>
                <a:ext cx="2349351" cy="2349351"/>
              </a:xfrm>
              <a:prstGeom prst="ellipse">
                <a:avLst/>
              </a:prstGeom>
              <a:solidFill>
                <a:srgbClr val="A13990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 rot="5400000">
                <a:off x="2908668" y="2359352"/>
                <a:ext cx="2349351" cy="2349351"/>
              </a:xfrm>
              <a:prstGeom prst="ellipse">
                <a:avLst/>
              </a:prstGeom>
              <a:solidFill>
                <a:srgbClr val="40BFB4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2542538" y="819962"/>
                <a:ext cx="3081612" cy="3081610"/>
              </a:xfrm>
              <a:prstGeom prst="roundRect">
                <a:avLst>
                  <a:gd name="adj" fmla="val 22252"/>
                </a:avLst>
              </a:prstGeom>
              <a:solidFill>
                <a:srgbClr val="19078B">
                  <a:alpha val="8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22"/>
              <p:cNvSpPr/>
              <p:nvPr/>
            </p:nvSpPr>
            <p:spPr>
              <a:xfrm rot="18900000">
                <a:off x="2542538" y="819962"/>
                <a:ext cx="3081612" cy="3081610"/>
              </a:xfrm>
              <a:prstGeom prst="roundRect">
                <a:avLst>
                  <a:gd name="adj" fmla="val 22252"/>
                </a:avLst>
              </a:prstGeom>
              <a:solidFill>
                <a:srgbClr val="2B074B">
                  <a:alpha val="71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圆角矩形 121"/>
              <p:cNvSpPr/>
              <p:nvPr/>
            </p:nvSpPr>
            <p:spPr>
              <a:xfrm rot="18900000">
                <a:off x="3799623" y="-381673"/>
                <a:ext cx="567440" cy="567440"/>
              </a:xfrm>
              <a:prstGeom prst="roundRect">
                <a:avLst>
                  <a:gd name="adj" fmla="val 22252"/>
                </a:avLst>
              </a:prstGeom>
              <a:solidFill>
                <a:srgbClr val="FF7BD6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圆角矩形 126"/>
              <p:cNvSpPr/>
              <p:nvPr/>
            </p:nvSpPr>
            <p:spPr>
              <a:xfrm rot="18900000">
                <a:off x="3799623" y="4535767"/>
                <a:ext cx="567440" cy="567440"/>
              </a:xfrm>
              <a:prstGeom prst="roundRect">
                <a:avLst>
                  <a:gd name="adj" fmla="val 22252"/>
                </a:avLst>
              </a:prstGeom>
              <a:solidFill>
                <a:srgbClr val="53E4D4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2036804" y="401815"/>
                <a:ext cx="628520" cy="628520"/>
              </a:xfrm>
              <a:prstGeom prst="ellipse">
                <a:avLst/>
              </a:prstGeom>
              <a:solidFill>
                <a:srgbClr val="D751ED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0" name="椭圆 129"/>
              <p:cNvSpPr/>
              <p:nvPr/>
            </p:nvSpPr>
            <p:spPr>
              <a:xfrm>
                <a:off x="5501364" y="401815"/>
                <a:ext cx="628520" cy="628520"/>
              </a:xfrm>
              <a:prstGeom prst="ellipse">
                <a:avLst/>
              </a:prstGeom>
              <a:solidFill>
                <a:srgbClr val="FF5C6A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2036804" y="3612375"/>
                <a:ext cx="628520" cy="628520"/>
              </a:xfrm>
              <a:prstGeom prst="ellipse">
                <a:avLst/>
              </a:prstGeom>
              <a:solidFill>
                <a:srgbClr val="2A78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>
                <a:off x="5501364" y="3612375"/>
                <a:ext cx="628520" cy="628520"/>
              </a:xfrm>
              <a:prstGeom prst="ellipse">
                <a:avLst/>
              </a:prstGeom>
              <a:solidFill>
                <a:srgbClr val="FCBE55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 rot="2700000">
                <a:off x="6258343" y="2075632"/>
                <a:ext cx="567440" cy="567440"/>
              </a:xfrm>
              <a:prstGeom prst="roundRect">
                <a:avLst>
                  <a:gd name="adj" fmla="val 22252"/>
                </a:avLst>
              </a:prstGeom>
              <a:solidFill>
                <a:srgbClr val="FF8668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 rot="2700000">
                <a:off x="1340903" y="2075632"/>
                <a:ext cx="567440" cy="567440"/>
              </a:xfrm>
              <a:prstGeom prst="roundRect">
                <a:avLst>
                  <a:gd name="adj" fmla="val 22252"/>
                </a:avLst>
              </a:prstGeom>
              <a:solidFill>
                <a:srgbClr val="9248F9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7" name="任意多边形 146"/>
            <p:cNvSpPr/>
            <p:nvPr/>
          </p:nvSpPr>
          <p:spPr>
            <a:xfrm rot="18900000">
              <a:off x="3737336" y="1528474"/>
              <a:ext cx="345057" cy="829642"/>
            </a:xfrm>
            <a:custGeom>
              <a:avLst/>
              <a:gdLst>
                <a:gd name="connsiteX0" fmla="*/ 344911 w 345057"/>
                <a:gd name="connsiteY0" fmla="*/ 0 h 829642"/>
                <a:gd name="connsiteX1" fmla="*/ 345057 w 345057"/>
                <a:gd name="connsiteY1" fmla="*/ 3068 h 829642"/>
                <a:gd name="connsiteX2" fmla="*/ 81640 w 345057"/>
                <a:gd name="connsiteY2" fmla="*/ 744473 h 829642"/>
                <a:gd name="connsiteX3" fmla="*/ 19822 w 345057"/>
                <a:gd name="connsiteY3" fmla="*/ 812867 h 829642"/>
                <a:gd name="connsiteX4" fmla="*/ 1263 w 345057"/>
                <a:gd name="connsiteY4" fmla="*/ 829642 h 829642"/>
                <a:gd name="connsiteX5" fmla="*/ 0 w 345057"/>
                <a:gd name="connsiteY5" fmla="*/ 804639 h 829642"/>
                <a:gd name="connsiteX6" fmla="*/ 4649 w 345057"/>
                <a:gd name="connsiteY6" fmla="*/ 712583 h 829642"/>
                <a:gd name="connsiteX7" fmla="*/ 342638 w 345057"/>
                <a:gd name="connsiteY7" fmla="*/ 2066 h 829642"/>
                <a:gd name="connsiteX8" fmla="*/ 344911 w 345057"/>
                <a:gd name="connsiteY8" fmla="*/ 0 h 82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7" h="829642">
                  <a:moveTo>
                    <a:pt x="344911" y="0"/>
                  </a:moveTo>
                  <a:lnTo>
                    <a:pt x="345057" y="3068"/>
                  </a:lnTo>
                  <a:cubicBezTo>
                    <a:pt x="345057" y="266115"/>
                    <a:pt x="257252" y="529162"/>
                    <a:pt x="81640" y="744473"/>
                  </a:cubicBezTo>
                  <a:lnTo>
                    <a:pt x="19822" y="812867"/>
                  </a:lnTo>
                  <a:lnTo>
                    <a:pt x="1263" y="829642"/>
                  </a:lnTo>
                  <a:lnTo>
                    <a:pt x="0" y="804639"/>
                  </a:lnTo>
                  <a:lnTo>
                    <a:pt x="4649" y="712583"/>
                  </a:lnTo>
                  <a:cubicBezTo>
                    <a:pt x="32721" y="436159"/>
                    <a:pt x="156636" y="188068"/>
                    <a:pt x="342638" y="2066"/>
                  </a:cubicBezTo>
                  <a:lnTo>
                    <a:pt x="344911" y="0"/>
                  </a:lnTo>
                  <a:close/>
                </a:path>
              </a:pathLst>
            </a:custGeom>
            <a:solidFill>
              <a:srgbClr val="0D01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8" name="任意多边形 147"/>
            <p:cNvSpPr/>
            <p:nvPr/>
          </p:nvSpPr>
          <p:spPr>
            <a:xfrm rot="18900000">
              <a:off x="3842007" y="1770769"/>
              <a:ext cx="829637" cy="345055"/>
            </a:xfrm>
            <a:custGeom>
              <a:avLst/>
              <a:gdLst>
                <a:gd name="connsiteX0" fmla="*/ 829637 w 829637"/>
                <a:gd name="connsiteY0" fmla="*/ 146 h 345055"/>
                <a:gd name="connsiteX1" fmla="*/ 827574 w 829637"/>
                <a:gd name="connsiteY1" fmla="*/ 2417 h 345055"/>
                <a:gd name="connsiteX2" fmla="*/ 117057 w 829637"/>
                <a:gd name="connsiteY2" fmla="*/ 340407 h 345055"/>
                <a:gd name="connsiteX3" fmla="*/ 25000 w 829637"/>
                <a:gd name="connsiteY3" fmla="*/ 345055 h 345055"/>
                <a:gd name="connsiteX4" fmla="*/ 0 w 829637"/>
                <a:gd name="connsiteY4" fmla="*/ 343793 h 345055"/>
                <a:gd name="connsiteX5" fmla="*/ 16774 w 829637"/>
                <a:gd name="connsiteY5" fmla="*/ 325235 h 345055"/>
                <a:gd name="connsiteX6" fmla="*/ 85167 w 829637"/>
                <a:gd name="connsiteY6" fmla="*/ 263417 h 345055"/>
                <a:gd name="connsiteX7" fmla="*/ 826574 w 829637"/>
                <a:gd name="connsiteY7" fmla="*/ 0 h 345055"/>
                <a:gd name="connsiteX8" fmla="*/ 829637 w 829637"/>
                <a:gd name="connsiteY8" fmla="*/ 146 h 34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37" h="345055">
                  <a:moveTo>
                    <a:pt x="829637" y="146"/>
                  </a:moveTo>
                  <a:lnTo>
                    <a:pt x="827574" y="2417"/>
                  </a:lnTo>
                  <a:cubicBezTo>
                    <a:pt x="641571" y="188420"/>
                    <a:pt x="393481" y="312334"/>
                    <a:pt x="117057" y="340407"/>
                  </a:cubicBezTo>
                  <a:lnTo>
                    <a:pt x="25000" y="345055"/>
                  </a:lnTo>
                  <a:lnTo>
                    <a:pt x="0" y="343793"/>
                  </a:lnTo>
                  <a:lnTo>
                    <a:pt x="16774" y="325235"/>
                  </a:lnTo>
                  <a:lnTo>
                    <a:pt x="85167" y="263417"/>
                  </a:lnTo>
                  <a:cubicBezTo>
                    <a:pt x="300479" y="87805"/>
                    <a:pt x="563526" y="0"/>
                    <a:pt x="826574" y="0"/>
                  </a:cubicBezTo>
                  <a:lnTo>
                    <a:pt x="829637" y="146"/>
                  </a:lnTo>
                  <a:close/>
                </a:path>
              </a:pathLst>
            </a:custGeom>
            <a:solidFill>
              <a:srgbClr val="1E03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9" name="任意多边形 148"/>
            <p:cNvSpPr/>
            <p:nvPr/>
          </p:nvSpPr>
          <p:spPr>
            <a:xfrm rot="18900000">
              <a:off x="3493344" y="1772469"/>
              <a:ext cx="345056" cy="829639"/>
            </a:xfrm>
            <a:custGeom>
              <a:avLst/>
              <a:gdLst>
                <a:gd name="connsiteX0" fmla="*/ 2419 w 345056"/>
                <a:gd name="connsiteY0" fmla="*/ 2065 h 829639"/>
                <a:gd name="connsiteX1" fmla="*/ 340408 w 345056"/>
                <a:gd name="connsiteY1" fmla="*/ 712582 h 829639"/>
                <a:gd name="connsiteX2" fmla="*/ 345056 w 345056"/>
                <a:gd name="connsiteY2" fmla="*/ 804638 h 829639"/>
                <a:gd name="connsiteX3" fmla="*/ 343794 w 345056"/>
                <a:gd name="connsiteY3" fmla="*/ 829639 h 829639"/>
                <a:gd name="connsiteX4" fmla="*/ 325235 w 345056"/>
                <a:gd name="connsiteY4" fmla="*/ 812865 h 829639"/>
                <a:gd name="connsiteX5" fmla="*/ 263417 w 345056"/>
                <a:gd name="connsiteY5" fmla="*/ 744472 h 829639"/>
                <a:gd name="connsiteX6" fmla="*/ 1 w 345056"/>
                <a:gd name="connsiteY6" fmla="*/ 3065 h 829639"/>
                <a:gd name="connsiteX7" fmla="*/ 147 w 345056"/>
                <a:gd name="connsiteY7" fmla="*/ 0 h 829639"/>
                <a:gd name="connsiteX8" fmla="*/ 2419 w 345056"/>
                <a:gd name="connsiteY8" fmla="*/ 2065 h 82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6" h="829639">
                  <a:moveTo>
                    <a:pt x="2419" y="2065"/>
                  </a:moveTo>
                  <a:cubicBezTo>
                    <a:pt x="188421" y="188067"/>
                    <a:pt x="312336" y="436158"/>
                    <a:pt x="340408" y="712582"/>
                  </a:cubicBezTo>
                  <a:lnTo>
                    <a:pt x="345056" y="804638"/>
                  </a:lnTo>
                  <a:lnTo>
                    <a:pt x="343794" y="829639"/>
                  </a:lnTo>
                  <a:lnTo>
                    <a:pt x="325235" y="812865"/>
                  </a:lnTo>
                  <a:lnTo>
                    <a:pt x="263417" y="744472"/>
                  </a:lnTo>
                  <a:cubicBezTo>
                    <a:pt x="87806" y="529160"/>
                    <a:pt x="0" y="266113"/>
                    <a:pt x="1" y="3065"/>
                  </a:cubicBezTo>
                  <a:lnTo>
                    <a:pt x="147" y="0"/>
                  </a:lnTo>
                  <a:lnTo>
                    <a:pt x="2419" y="2065"/>
                  </a:lnTo>
                  <a:close/>
                </a:path>
              </a:pathLst>
            </a:custGeom>
            <a:solidFill>
              <a:srgbClr val="0C02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0" name="任意多边形 149"/>
            <p:cNvSpPr/>
            <p:nvPr/>
          </p:nvSpPr>
          <p:spPr>
            <a:xfrm rot="18900000">
              <a:off x="4085997" y="2014759"/>
              <a:ext cx="829639" cy="345055"/>
            </a:xfrm>
            <a:custGeom>
              <a:avLst/>
              <a:gdLst>
                <a:gd name="connsiteX0" fmla="*/ 827575 w 829639"/>
                <a:gd name="connsiteY0" fmla="*/ 342639 h 345055"/>
                <a:gd name="connsiteX1" fmla="*/ 829639 w 829639"/>
                <a:gd name="connsiteY1" fmla="*/ 344909 h 345055"/>
                <a:gd name="connsiteX2" fmla="*/ 826574 w 829639"/>
                <a:gd name="connsiteY2" fmla="*/ 345055 h 345055"/>
                <a:gd name="connsiteX3" fmla="*/ 85167 w 829639"/>
                <a:gd name="connsiteY3" fmla="*/ 81638 h 345055"/>
                <a:gd name="connsiteX4" fmla="*/ 16774 w 829639"/>
                <a:gd name="connsiteY4" fmla="*/ 19820 h 345055"/>
                <a:gd name="connsiteX5" fmla="*/ 0 w 829639"/>
                <a:gd name="connsiteY5" fmla="*/ 1263 h 345055"/>
                <a:gd name="connsiteX6" fmla="*/ 25001 w 829639"/>
                <a:gd name="connsiteY6" fmla="*/ 0 h 345055"/>
                <a:gd name="connsiteX7" fmla="*/ 117058 w 829639"/>
                <a:gd name="connsiteY7" fmla="*/ 4649 h 345055"/>
                <a:gd name="connsiteX8" fmla="*/ 827575 w 829639"/>
                <a:gd name="connsiteY8" fmla="*/ 342639 h 34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39" h="345055">
                  <a:moveTo>
                    <a:pt x="827575" y="342639"/>
                  </a:moveTo>
                  <a:lnTo>
                    <a:pt x="829639" y="344909"/>
                  </a:lnTo>
                  <a:lnTo>
                    <a:pt x="826574" y="345055"/>
                  </a:lnTo>
                  <a:cubicBezTo>
                    <a:pt x="563526" y="345056"/>
                    <a:pt x="300478" y="257250"/>
                    <a:pt x="85167" y="81638"/>
                  </a:cubicBezTo>
                  <a:lnTo>
                    <a:pt x="16774" y="19820"/>
                  </a:lnTo>
                  <a:lnTo>
                    <a:pt x="0" y="1263"/>
                  </a:lnTo>
                  <a:lnTo>
                    <a:pt x="25001" y="0"/>
                  </a:lnTo>
                  <a:lnTo>
                    <a:pt x="117058" y="4649"/>
                  </a:lnTo>
                  <a:cubicBezTo>
                    <a:pt x="393482" y="32721"/>
                    <a:pt x="641572" y="156636"/>
                    <a:pt x="827575" y="342639"/>
                  </a:cubicBezTo>
                  <a:close/>
                </a:path>
              </a:pathLst>
            </a:custGeom>
            <a:solidFill>
              <a:srgbClr val="2E06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1" name="任意多边形 150"/>
            <p:cNvSpPr/>
            <p:nvPr/>
          </p:nvSpPr>
          <p:spPr>
            <a:xfrm rot="18900000">
              <a:off x="3251054" y="2361719"/>
              <a:ext cx="829639" cy="345056"/>
            </a:xfrm>
            <a:custGeom>
              <a:avLst/>
              <a:gdLst>
                <a:gd name="connsiteX0" fmla="*/ 812864 w 829639"/>
                <a:gd name="connsiteY0" fmla="*/ 325235 h 345056"/>
                <a:gd name="connsiteX1" fmla="*/ 829639 w 829639"/>
                <a:gd name="connsiteY1" fmla="*/ 343794 h 345056"/>
                <a:gd name="connsiteX2" fmla="*/ 804637 w 829639"/>
                <a:gd name="connsiteY2" fmla="*/ 345056 h 345056"/>
                <a:gd name="connsiteX3" fmla="*/ 712581 w 829639"/>
                <a:gd name="connsiteY3" fmla="*/ 340408 h 345056"/>
                <a:gd name="connsiteX4" fmla="*/ 2065 w 829639"/>
                <a:gd name="connsiteY4" fmla="*/ 2418 h 345056"/>
                <a:gd name="connsiteX5" fmla="*/ 0 w 829639"/>
                <a:gd name="connsiteY5" fmla="*/ 146 h 345056"/>
                <a:gd name="connsiteX6" fmla="*/ 3065 w 829639"/>
                <a:gd name="connsiteY6" fmla="*/ 0 h 345056"/>
                <a:gd name="connsiteX7" fmla="*/ 744471 w 829639"/>
                <a:gd name="connsiteY7" fmla="*/ 263417 h 345056"/>
                <a:gd name="connsiteX8" fmla="*/ 812864 w 829639"/>
                <a:gd name="connsiteY8" fmla="*/ 325235 h 345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39" h="345056">
                  <a:moveTo>
                    <a:pt x="812864" y="325235"/>
                  </a:moveTo>
                  <a:lnTo>
                    <a:pt x="829639" y="343794"/>
                  </a:lnTo>
                  <a:lnTo>
                    <a:pt x="804637" y="345056"/>
                  </a:lnTo>
                  <a:lnTo>
                    <a:pt x="712581" y="340408"/>
                  </a:lnTo>
                  <a:cubicBezTo>
                    <a:pt x="436157" y="312335"/>
                    <a:pt x="188067" y="188420"/>
                    <a:pt x="2065" y="2418"/>
                  </a:cubicBezTo>
                  <a:lnTo>
                    <a:pt x="0" y="146"/>
                  </a:lnTo>
                  <a:lnTo>
                    <a:pt x="3065" y="0"/>
                  </a:lnTo>
                  <a:cubicBezTo>
                    <a:pt x="266112" y="0"/>
                    <a:pt x="529160" y="87805"/>
                    <a:pt x="744471" y="263417"/>
                  </a:cubicBezTo>
                  <a:lnTo>
                    <a:pt x="812864" y="325235"/>
                  </a:lnTo>
                  <a:close/>
                </a:path>
              </a:pathLst>
            </a:custGeom>
            <a:solidFill>
              <a:srgbClr val="0506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2" name="任意多边形 151"/>
            <p:cNvSpPr/>
            <p:nvPr/>
          </p:nvSpPr>
          <p:spPr>
            <a:xfrm rot="18900000">
              <a:off x="4328287" y="2119429"/>
              <a:ext cx="345056" cy="829638"/>
            </a:xfrm>
            <a:custGeom>
              <a:avLst/>
              <a:gdLst>
                <a:gd name="connsiteX0" fmla="*/ 19821 w 345056"/>
                <a:gd name="connsiteY0" fmla="*/ 16773 h 829638"/>
                <a:gd name="connsiteX1" fmla="*/ 81639 w 345056"/>
                <a:gd name="connsiteY1" fmla="*/ 85167 h 829638"/>
                <a:gd name="connsiteX2" fmla="*/ 345056 w 345056"/>
                <a:gd name="connsiteY2" fmla="*/ 826573 h 829638"/>
                <a:gd name="connsiteX3" fmla="*/ 344910 w 345056"/>
                <a:gd name="connsiteY3" fmla="*/ 829638 h 829638"/>
                <a:gd name="connsiteX4" fmla="*/ 342640 w 345056"/>
                <a:gd name="connsiteY4" fmla="*/ 827574 h 829638"/>
                <a:gd name="connsiteX5" fmla="*/ 4649 w 345056"/>
                <a:gd name="connsiteY5" fmla="*/ 117057 h 829638"/>
                <a:gd name="connsiteX6" fmla="*/ 0 w 345056"/>
                <a:gd name="connsiteY6" fmla="*/ 25001 h 829638"/>
                <a:gd name="connsiteX7" fmla="*/ 1263 w 345056"/>
                <a:gd name="connsiteY7" fmla="*/ 0 h 829638"/>
                <a:gd name="connsiteX8" fmla="*/ 19821 w 345056"/>
                <a:gd name="connsiteY8" fmla="*/ 16773 h 82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6" h="829638">
                  <a:moveTo>
                    <a:pt x="19821" y="16773"/>
                  </a:moveTo>
                  <a:lnTo>
                    <a:pt x="81639" y="85167"/>
                  </a:lnTo>
                  <a:cubicBezTo>
                    <a:pt x="257250" y="300478"/>
                    <a:pt x="345056" y="563526"/>
                    <a:pt x="345056" y="826573"/>
                  </a:cubicBezTo>
                  <a:lnTo>
                    <a:pt x="344910" y="829638"/>
                  </a:lnTo>
                  <a:lnTo>
                    <a:pt x="342640" y="827574"/>
                  </a:lnTo>
                  <a:cubicBezTo>
                    <a:pt x="156636" y="641572"/>
                    <a:pt x="32722" y="393481"/>
                    <a:pt x="4649" y="117057"/>
                  </a:cubicBezTo>
                  <a:lnTo>
                    <a:pt x="0" y="25001"/>
                  </a:lnTo>
                  <a:lnTo>
                    <a:pt x="1263" y="0"/>
                  </a:lnTo>
                  <a:lnTo>
                    <a:pt x="19821" y="16773"/>
                  </a:lnTo>
                  <a:close/>
                </a:path>
              </a:pathLst>
            </a:custGeom>
            <a:solidFill>
              <a:srgbClr val="1A0C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3" name="任意多边形 152"/>
            <p:cNvSpPr/>
            <p:nvPr/>
          </p:nvSpPr>
          <p:spPr>
            <a:xfrm rot="18900000">
              <a:off x="3495043" y="2605711"/>
              <a:ext cx="829641" cy="345056"/>
            </a:xfrm>
            <a:custGeom>
              <a:avLst/>
              <a:gdLst>
                <a:gd name="connsiteX0" fmla="*/ 829641 w 829641"/>
                <a:gd name="connsiteY0" fmla="*/ 1263 h 345056"/>
                <a:gd name="connsiteX1" fmla="*/ 812867 w 829641"/>
                <a:gd name="connsiteY1" fmla="*/ 19821 h 345056"/>
                <a:gd name="connsiteX2" fmla="*/ 744473 w 829641"/>
                <a:gd name="connsiteY2" fmla="*/ 81639 h 345056"/>
                <a:gd name="connsiteX3" fmla="*/ 3068 w 829641"/>
                <a:gd name="connsiteY3" fmla="*/ 345056 h 345056"/>
                <a:gd name="connsiteX4" fmla="*/ 0 w 829641"/>
                <a:gd name="connsiteY4" fmla="*/ 344910 h 345056"/>
                <a:gd name="connsiteX5" fmla="*/ 2064 w 829641"/>
                <a:gd name="connsiteY5" fmla="*/ 342639 h 345056"/>
                <a:gd name="connsiteX6" fmla="*/ 712582 w 829641"/>
                <a:gd name="connsiteY6" fmla="*/ 4649 h 345056"/>
                <a:gd name="connsiteX7" fmla="*/ 804638 w 829641"/>
                <a:gd name="connsiteY7" fmla="*/ 0 h 345056"/>
                <a:gd name="connsiteX8" fmla="*/ 829641 w 829641"/>
                <a:gd name="connsiteY8" fmla="*/ 1263 h 345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41" h="345056">
                  <a:moveTo>
                    <a:pt x="829641" y="1263"/>
                  </a:moveTo>
                  <a:lnTo>
                    <a:pt x="812867" y="19821"/>
                  </a:lnTo>
                  <a:lnTo>
                    <a:pt x="744473" y="81639"/>
                  </a:lnTo>
                  <a:cubicBezTo>
                    <a:pt x="529162" y="257251"/>
                    <a:pt x="266115" y="345056"/>
                    <a:pt x="3068" y="345056"/>
                  </a:cubicBezTo>
                  <a:lnTo>
                    <a:pt x="0" y="344910"/>
                  </a:lnTo>
                  <a:lnTo>
                    <a:pt x="2064" y="342639"/>
                  </a:lnTo>
                  <a:cubicBezTo>
                    <a:pt x="188067" y="156636"/>
                    <a:pt x="436158" y="32721"/>
                    <a:pt x="712582" y="4649"/>
                  </a:cubicBezTo>
                  <a:lnTo>
                    <a:pt x="804638" y="0"/>
                  </a:lnTo>
                  <a:lnTo>
                    <a:pt x="829641" y="1263"/>
                  </a:lnTo>
                  <a:close/>
                </a:path>
              </a:pathLst>
            </a:custGeom>
            <a:solidFill>
              <a:srgbClr val="080B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4" name="任意多边形 153"/>
            <p:cNvSpPr/>
            <p:nvPr/>
          </p:nvSpPr>
          <p:spPr>
            <a:xfrm rot="18900000">
              <a:off x="4084298" y="2363421"/>
              <a:ext cx="345054" cy="829637"/>
            </a:xfrm>
            <a:custGeom>
              <a:avLst/>
              <a:gdLst>
                <a:gd name="connsiteX0" fmla="*/ 343792 w 345054"/>
                <a:gd name="connsiteY0" fmla="*/ 0 h 829637"/>
                <a:gd name="connsiteX1" fmla="*/ 345054 w 345054"/>
                <a:gd name="connsiteY1" fmla="*/ 25000 h 829637"/>
                <a:gd name="connsiteX2" fmla="*/ 340406 w 345054"/>
                <a:gd name="connsiteY2" fmla="*/ 117056 h 829637"/>
                <a:gd name="connsiteX3" fmla="*/ 2416 w 345054"/>
                <a:gd name="connsiteY3" fmla="*/ 827574 h 829637"/>
                <a:gd name="connsiteX4" fmla="*/ 147 w 345054"/>
                <a:gd name="connsiteY4" fmla="*/ 829637 h 829637"/>
                <a:gd name="connsiteX5" fmla="*/ 0 w 345054"/>
                <a:gd name="connsiteY5" fmla="*/ 826573 h 829637"/>
                <a:gd name="connsiteX6" fmla="*/ 263417 w 345054"/>
                <a:gd name="connsiteY6" fmla="*/ 85166 h 829637"/>
                <a:gd name="connsiteX7" fmla="*/ 325235 w 345054"/>
                <a:gd name="connsiteY7" fmla="*/ 16773 h 829637"/>
                <a:gd name="connsiteX8" fmla="*/ 343792 w 345054"/>
                <a:gd name="connsiteY8" fmla="*/ 0 h 829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4" h="829637">
                  <a:moveTo>
                    <a:pt x="343792" y="0"/>
                  </a:moveTo>
                  <a:lnTo>
                    <a:pt x="345054" y="25000"/>
                  </a:lnTo>
                  <a:lnTo>
                    <a:pt x="340406" y="117056"/>
                  </a:lnTo>
                  <a:cubicBezTo>
                    <a:pt x="312334" y="393481"/>
                    <a:pt x="188419" y="641571"/>
                    <a:pt x="2416" y="827574"/>
                  </a:cubicBezTo>
                  <a:lnTo>
                    <a:pt x="147" y="829637"/>
                  </a:lnTo>
                  <a:lnTo>
                    <a:pt x="0" y="826573"/>
                  </a:lnTo>
                  <a:cubicBezTo>
                    <a:pt x="0" y="563525"/>
                    <a:pt x="87805" y="300478"/>
                    <a:pt x="263417" y="85166"/>
                  </a:cubicBezTo>
                  <a:lnTo>
                    <a:pt x="325235" y="16773"/>
                  </a:lnTo>
                  <a:lnTo>
                    <a:pt x="343792" y="0"/>
                  </a:lnTo>
                  <a:close/>
                </a:path>
              </a:pathLst>
            </a:custGeom>
            <a:solidFill>
              <a:srgbClr val="101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5" name="任意多边形 154"/>
            <p:cNvSpPr/>
            <p:nvPr/>
          </p:nvSpPr>
          <p:spPr>
            <a:xfrm rot="18900000">
              <a:off x="3511779" y="952854"/>
              <a:ext cx="1143131" cy="1143132"/>
            </a:xfrm>
            <a:custGeom>
              <a:avLst/>
              <a:gdLst>
                <a:gd name="connsiteX0" fmla="*/ 996254 w 1143131"/>
                <a:gd name="connsiteY0" fmla="*/ 0 h 1143132"/>
                <a:gd name="connsiteX1" fmla="*/ 1143131 w 1143131"/>
                <a:gd name="connsiteY1" fmla="*/ 146876 h 1143132"/>
                <a:gd name="connsiteX2" fmla="*/ 1130989 w 1143131"/>
                <a:gd name="connsiteY2" fmla="*/ 226431 h 1143132"/>
                <a:gd name="connsiteX3" fmla="*/ 886616 w 1143131"/>
                <a:gd name="connsiteY3" fmla="*/ 736895 h 1143132"/>
                <a:gd name="connsiteX4" fmla="*/ 812863 w 1143131"/>
                <a:gd name="connsiteY4" fmla="*/ 818043 h 1143132"/>
                <a:gd name="connsiteX5" fmla="*/ 809800 w 1143131"/>
                <a:gd name="connsiteY5" fmla="*/ 817897 h 1143132"/>
                <a:gd name="connsiteX6" fmla="*/ 68393 w 1143131"/>
                <a:gd name="connsiteY6" fmla="*/ 1081314 h 1143132"/>
                <a:gd name="connsiteX7" fmla="*/ 0 w 1143131"/>
                <a:gd name="connsiteY7" fmla="*/ 1143132 h 1143132"/>
                <a:gd name="connsiteX8" fmla="*/ 61818 w 1143131"/>
                <a:gd name="connsiteY8" fmla="*/ 1074738 h 1143132"/>
                <a:gd name="connsiteX9" fmla="*/ 325235 w 1143131"/>
                <a:gd name="connsiteY9" fmla="*/ 333333 h 1143132"/>
                <a:gd name="connsiteX10" fmla="*/ 325089 w 1143131"/>
                <a:gd name="connsiteY10" fmla="*/ 330265 h 1143132"/>
                <a:gd name="connsiteX11" fmla="*/ 406235 w 1143131"/>
                <a:gd name="connsiteY11" fmla="*/ 256515 h 1143132"/>
                <a:gd name="connsiteX12" fmla="*/ 916700 w 1143131"/>
                <a:gd name="connsiteY12" fmla="*/ 12141 h 1143132"/>
                <a:gd name="connsiteX13" fmla="*/ 996254 w 1143131"/>
                <a:gd name="connsiteY13" fmla="*/ 0 h 1143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1" h="1143132">
                  <a:moveTo>
                    <a:pt x="996254" y="0"/>
                  </a:moveTo>
                  <a:lnTo>
                    <a:pt x="1143131" y="146876"/>
                  </a:lnTo>
                  <a:lnTo>
                    <a:pt x="1130989" y="226431"/>
                  </a:lnTo>
                  <a:cubicBezTo>
                    <a:pt x="1091870" y="417602"/>
                    <a:pt x="1006312" y="591857"/>
                    <a:pt x="886616" y="736895"/>
                  </a:cubicBezTo>
                  <a:lnTo>
                    <a:pt x="812863" y="818043"/>
                  </a:lnTo>
                  <a:lnTo>
                    <a:pt x="809800" y="817897"/>
                  </a:lnTo>
                  <a:cubicBezTo>
                    <a:pt x="546752" y="817897"/>
                    <a:pt x="283705" y="905702"/>
                    <a:pt x="68393" y="1081314"/>
                  </a:cubicBezTo>
                  <a:lnTo>
                    <a:pt x="0" y="1143132"/>
                  </a:lnTo>
                  <a:lnTo>
                    <a:pt x="61818" y="1074738"/>
                  </a:lnTo>
                  <a:cubicBezTo>
                    <a:pt x="237430" y="859427"/>
                    <a:pt x="325235" y="596380"/>
                    <a:pt x="325235" y="333333"/>
                  </a:cubicBezTo>
                  <a:lnTo>
                    <a:pt x="325089" y="330265"/>
                  </a:lnTo>
                  <a:lnTo>
                    <a:pt x="406235" y="256515"/>
                  </a:lnTo>
                  <a:cubicBezTo>
                    <a:pt x="551273" y="136819"/>
                    <a:pt x="725528" y="51260"/>
                    <a:pt x="916700" y="12141"/>
                  </a:cubicBezTo>
                  <a:lnTo>
                    <a:pt x="996254" y="0"/>
                  </a:lnTo>
                  <a:close/>
                </a:path>
              </a:pathLst>
            </a:custGeom>
            <a:solidFill>
              <a:srgbClr val="1C04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6" name="任意多边形 155"/>
            <p:cNvSpPr/>
            <p:nvPr/>
          </p:nvSpPr>
          <p:spPr>
            <a:xfrm rot="18900000">
              <a:off x="3881639" y="1461185"/>
              <a:ext cx="1512759" cy="689818"/>
            </a:xfrm>
            <a:custGeom>
              <a:avLst/>
              <a:gdLst>
                <a:gd name="connsiteX0" fmla="*/ 1512759 w 1512759"/>
                <a:gd name="connsiteY0" fmla="*/ 241053 h 689818"/>
                <a:gd name="connsiteX1" fmla="*/ 1512759 w 1512759"/>
                <a:gd name="connsiteY1" fmla="*/ 448765 h 689818"/>
                <a:gd name="connsiteX2" fmla="*/ 1447920 w 1512759"/>
                <a:gd name="connsiteY2" fmla="*/ 496434 h 689818"/>
                <a:gd name="connsiteX3" fmla="*/ 914168 w 1512759"/>
                <a:gd name="connsiteY3" fmla="*/ 684588 h 689818"/>
                <a:gd name="connsiteX4" fmla="*/ 804638 w 1512759"/>
                <a:gd name="connsiteY4" fmla="*/ 689818 h 689818"/>
                <a:gd name="connsiteX5" fmla="*/ 802574 w 1512759"/>
                <a:gd name="connsiteY5" fmla="*/ 687548 h 689818"/>
                <a:gd name="connsiteX6" fmla="*/ 92057 w 1512759"/>
                <a:gd name="connsiteY6" fmla="*/ 349558 h 689818"/>
                <a:gd name="connsiteX7" fmla="*/ 0 w 1512759"/>
                <a:gd name="connsiteY7" fmla="*/ 344909 h 689818"/>
                <a:gd name="connsiteX8" fmla="*/ 92057 w 1512759"/>
                <a:gd name="connsiteY8" fmla="*/ 340261 h 689818"/>
                <a:gd name="connsiteX9" fmla="*/ 802574 w 1512759"/>
                <a:gd name="connsiteY9" fmla="*/ 2271 h 689818"/>
                <a:gd name="connsiteX10" fmla="*/ 804637 w 1512759"/>
                <a:gd name="connsiteY10" fmla="*/ 0 h 689818"/>
                <a:gd name="connsiteX11" fmla="*/ 914169 w 1512759"/>
                <a:gd name="connsiteY11" fmla="*/ 5230 h 689818"/>
                <a:gd name="connsiteX12" fmla="*/ 1447921 w 1512759"/>
                <a:gd name="connsiteY12" fmla="*/ 193385 h 689818"/>
                <a:gd name="connsiteX13" fmla="*/ 1512759 w 1512759"/>
                <a:gd name="connsiteY13" fmla="*/ 241053 h 689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2759" h="689818">
                  <a:moveTo>
                    <a:pt x="1512759" y="241053"/>
                  </a:moveTo>
                  <a:lnTo>
                    <a:pt x="1512759" y="448765"/>
                  </a:lnTo>
                  <a:lnTo>
                    <a:pt x="1447920" y="496434"/>
                  </a:lnTo>
                  <a:cubicBezTo>
                    <a:pt x="1285079" y="603951"/>
                    <a:pt x="1101363" y="666669"/>
                    <a:pt x="914168" y="684588"/>
                  </a:cubicBezTo>
                  <a:lnTo>
                    <a:pt x="804638" y="689818"/>
                  </a:lnTo>
                  <a:lnTo>
                    <a:pt x="802574" y="687548"/>
                  </a:lnTo>
                  <a:cubicBezTo>
                    <a:pt x="616571" y="501545"/>
                    <a:pt x="368481" y="377630"/>
                    <a:pt x="92057" y="349558"/>
                  </a:cubicBezTo>
                  <a:lnTo>
                    <a:pt x="0" y="344909"/>
                  </a:lnTo>
                  <a:lnTo>
                    <a:pt x="92057" y="340261"/>
                  </a:lnTo>
                  <a:cubicBezTo>
                    <a:pt x="368481" y="312188"/>
                    <a:pt x="616571" y="188274"/>
                    <a:pt x="802574" y="2271"/>
                  </a:cubicBezTo>
                  <a:lnTo>
                    <a:pt x="804637" y="0"/>
                  </a:lnTo>
                  <a:lnTo>
                    <a:pt x="914169" y="5230"/>
                  </a:lnTo>
                  <a:cubicBezTo>
                    <a:pt x="1101365" y="23149"/>
                    <a:pt x="1285080" y="85867"/>
                    <a:pt x="1447921" y="193385"/>
                  </a:cubicBezTo>
                  <a:lnTo>
                    <a:pt x="1512759" y="241053"/>
                  </a:lnTo>
                  <a:close/>
                </a:path>
              </a:pathLst>
            </a:custGeom>
            <a:solidFill>
              <a:srgbClr val="2E07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7" name="任意多边形 156"/>
            <p:cNvSpPr/>
            <p:nvPr/>
          </p:nvSpPr>
          <p:spPr>
            <a:xfrm rot="18900000">
              <a:off x="3183761" y="1049716"/>
              <a:ext cx="689820" cy="1512757"/>
            </a:xfrm>
            <a:custGeom>
              <a:avLst/>
              <a:gdLst>
                <a:gd name="connsiteX0" fmla="*/ 448768 w 689820"/>
                <a:gd name="connsiteY0" fmla="*/ 0 h 1512757"/>
                <a:gd name="connsiteX1" fmla="*/ 496435 w 689820"/>
                <a:gd name="connsiteY1" fmla="*/ 64838 h 1512757"/>
                <a:gd name="connsiteX2" fmla="*/ 684590 w 689820"/>
                <a:gd name="connsiteY2" fmla="*/ 598589 h 1512757"/>
                <a:gd name="connsiteX3" fmla="*/ 689820 w 689820"/>
                <a:gd name="connsiteY3" fmla="*/ 708118 h 1512757"/>
                <a:gd name="connsiteX4" fmla="*/ 687547 w 689820"/>
                <a:gd name="connsiteY4" fmla="*/ 710184 h 1512757"/>
                <a:gd name="connsiteX5" fmla="*/ 349558 w 689820"/>
                <a:gd name="connsiteY5" fmla="*/ 1420701 h 1512757"/>
                <a:gd name="connsiteX6" fmla="*/ 344909 w 689820"/>
                <a:gd name="connsiteY6" fmla="*/ 1512757 h 1512757"/>
                <a:gd name="connsiteX7" fmla="*/ 340261 w 689820"/>
                <a:gd name="connsiteY7" fmla="*/ 1420701 h 1512757"/>
                <a:gd name="connsiteX8" fmla="*/ 2272 w 689820"/>
                <a:gd name="connsiteY8" fmla="*/ 710184 h 1512757"/>
                <a:gd name="connsiteX9" fmla="*/ 0 w 689820"/>
                <a:gd name="connsiteY9" fmla="*/ 708119 h 1512757"/>
                <a:gd name="connsiteX10" fmla="*/ 5229 w 689820"/>
                <a:gd name="connsiteY10" fmla="*/ 598589 h 1512757"/>
                <a:gd name="connsiteX11" fmla="*/ 193384 w 689820"/>
                <a:gd name="connsiteY11" fmla="*/ 64837 h 1512757"/>
                <a:gd name="connsiteX12" fmla="*/ 241051 w 689820"/>
                <a:gd name="connsiteY12" fmla="*/ 0 h 1512757"/>
                <a:gd name="connsiteX13" fmla="*/ 448768 w 689820"/>
                <a:gd name="connsiteY13" fmla="*/ 0 h 151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820" h="1512757">
                  <a:moveTo>
                    <a:pt x="448768" y="0"/>
                  </a:moveTo>
                  <a:lnTo>
                    <a:pt x="496435" y="64838"/>
                  </a:lnTo>
                  <a:cubicBezTo>
                    <a:pt x="603952" y="227678"/>
                    <a:pt x="666671" y="411394"/>
                    <a:pt x="684590" y="598589"/>
                  </a:cubicBezTo>
                  <a:lnTo>
                    <a:pt x="689820" y="708118"/>
                  </a:lnTo>
                  <a:lnTo>
                    <a:pt x="687547" y="710184"/>
                  </a:lnTo>
                  <a:cubicBezTo>
                    <a:pt x="501545" y="896186"/>
                    <a:pt x="377630" y="1144277"/>
                    <a:pt x="349558" y="1420701"/>
                  </a:cubicBezTo>
                  <a:lnTo>
                    <a:pt x="344909" y="1512757"/>
                  </a:lnTo>
                  <a:lnTo>
                    <a:pt x="340261" y="1420701"/>
                  </a:lnTo>
                  <a:cubicBezTo>
                    <a:pt x="312189" y="1144277"/>
                    <a:pt x="188274" y="896186"/>
                    <a:pt x="2272" y="710184"/>
                  </a:cubicBezTo>
                  <a:lnTo>
                    <a:pt x="0" y="708119"/>
                  </a:lnTo>
                  <a:lnTo>
                    <a:pt x="5229" y="598589"/>
                  </a:lnTo>
                  <a:cubicBezTo>
                    <a:pt x="23149" y="411393"/>
                    <a:pt x="85867" y="227677"/>
                    <a:pt x="193384" y="64837"/>
                  </a:cubicBezTo>
                  <a:lnTo>
                    <a:pt x="241051" y="0"/>
                  </a:lnTo>
                  <a:lnTo>
                    <a:pt x="448768" y="0"/>
                  </a:lnTo>
                  <a:close/>
                </a:path>
              </a:pathLst>
            </a:custGeom>
            <a:solidFill>
              <a:srgbClr val="0E04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8" name="任意多边形 157"/>
            <p:cNvSpPr/>
            <p:nvPr/>
          </p:nvSpPr>
          <p:spPr>
            <a:xfrm rot="18900000">
              <a:off x="4348124" y="1789201"/>
              <a:ext cx="1143132" cy="1143132"/>
            </a:xfrm>
            <a:custGeom>
              <a:avLst/>
              <a:gdLst>
                <a:gd name="connsiteX0" fmla="*/ 812865 w 1143132"/>
                <a:gd name="connsiteY0" fmla="*/ 325089 h 1143132"/>
                <a:gd name="connsiteX1" fmla="*/ 886617 w 1143132"/>
                <a:gd name="connsiteY1" fmla="*/ 406237 h 1143132"/>
                <a:gd name="connsiteX2" fmla="*/ 1130990 w 1143132"/>
                <a:gd name="connsiteY2" fmla="*/ 916701 h 1143132"/>
                <a:gd name="connsiteX3" fmla="*/ 1143132 w 1143132"/>
                <a:gd name="connsiteY3" fmla="*/ 996257 h 1143132"/>
                <a:gd name="connsiteX4" fmla="*/ 996257 w 1143132"/>
                <a:gd name="connsiteY4" fmla="*/ 1143132 h 1143132"/>
                <a:gd name="connsiteX5" fmla="*/ 916701 w 1143132"/>
                <a:gd name="connsiteY5" fmla="*/ 1130991 h 1143132"/>
                <a:gd name="connsiteX6" fmla="*/ 406237 w 1143132"/>
                <a:gd name="connsiteY6" fmla="*/ 886617 h 1143132"/>
                <a:gd name="connsiteX7" fmla="*/ 325089 w 1143132"/>
                <a:gd name="connsiteY7" fmla="*/ 812865 h 1143132"/>
                <a:gd name="connsiteX8" fmla="*/ 325235 w 1143132"/>
                <a:gd name="connsiteY8" fmla="*/ 809800 h 1143132"/>
                <a:gd name="connsiteX9" fmla="*/ 61818 w 1143132"/>
                <a:gd name="connsiteY9" fmla="*/ 68394 h 1143132"/>
                <a:gd name="connsiteX10" fmla="*/ 0 w 1143132"/>
                <a:gd name="connsiteY10" fmla="*/ 0 h 1143132"/>
                <a:gd name="connsiteX11" fmla="*/ 68393 w 1143132"/>
                <a:gd name="connsiteY11" fmla="*/ 61818 h 1143132"/>
                <a:gd name="connsiteX12" fmla="*/ 809800 w 1143132"/>
                <a:gd name="connsiteY12" fmla="*/ 325235 h 1143132"/>
                <a:gd name="connsiteX13" fmla="*/ 812865 w 1143132"/>
                <a:gd name="connsiteY13" fmla="*/ 325089 h 1143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2" h="1143132">
                  <a:moveTo>
                    <a:pt x="812865" y="325089"/>
                  </a:moveTo>
                  <a:lnTo>
                    <a:pt x="886617" y="406237"/>
                  </a:lnTo>
                  <a:cubicBezTo>
                    <a:pt x="1006313" y="551274"/>
                    <a:pt x="1091871" y="725530"/>
                    <a:pt x="1130990" y="916701"/>
                  </a:cubicBezTo>
                  <a:lnTo>
                    <a:pt x="1143132" y="996257"/>
                  </a:lnTo>
                  <a:lnTo>
                    <a:pt x="996257" y="1143132"/>
                  </a:lnTo>
                  <a:lnTo>
                    <a:pt x="916701" y="1130991"/>
                  </a:lnTo>
                  <a:cubicBezTo>
                    <a:pt x="725530" y="1091871"/>
                    <a:pt x="551274" y="1006313"/>
                    <a:pt x="406237" y="886617"/>
                  </a:cubicBezTo>
                  <a:lnTo>
                    <a:pt x="325089" y="812865"/>
                  </a:lnTo>
                  <a:lnTo>
                    <a:pt x="325235" y="809800"/>
                  </a:lnTo>
                  <a:cubicBezTo>
                    <a:pt x="325235" y="546753"/>
                    <a:pt x="237429" y="283705"/>
                    <a:pt x="61818" y="68394"/>
                  </a:cubicBezTo>
                  <a:lnTo>
                    <a:pt x="0" y="0"/>
                  </a:lnTo>
                  <a:lnTo>
                    <a:pt x="68393" y="61818"/>
                  </a:lnTo>
                  <a:cubicBezTo>
                    <a:pt x="283704" y="237430"/>
                    <a:pt x="546752" y="325236"/>
                    <a:pt x="809800" y="325235"/>
                  </a:cubicBezTo>
                  <a:lnTo>
                    <a:pt x="812865" y="325089"/>
                  </a:lnTo>
                  <a:close/>
                </a:path>
              </a:pathLst>
            </a:custGeom>
            <a:solidFill>
              <a:srgbClr val="2A0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9" name="任意多边形 158"/>
            <p:cNvSpPr/>
            <p:nvPr/>
          </p:nvSpPr>
          <p:spPr>
            <a:xfrm rot="18900000">
              <a:off x="2675432" y="1789203"/>
              <a:ext cx="1143131" cy="1143131"/>
            </a:xfrm>
            <a:custGeom>
              <a:avLst/>
              <a:gdLst>
                <a:gd name="connsiteX0" fmla="*/ 818043 w 1143131"/>
                <a:gd name="connsiteY0" fmla="*/ 330266 h 1143131"/>
                <a:gd name="connsiteX1" fmla="*/ 817897 w 1143131"/>
                <a:gd name="connsiteY1" fmla="*/ 333331 h 1143131"/>
                <a:gd name="connsiteX2" fmla="*/ 1081313 w 1143131"/>
                <a:gd name="connsiteY2" fmla="*/ 1074738 h 1143131"/>
                <a:gd name="connsiteX3" fmla="*/ 1143131 w 1143131"/>
                <a:gd name="connsiteY3" fmla="*/ 1143131 h 1143131"/>
                <a:gd name="connsiteX4" fmla="*/ 1074738 w 1143131"/>
                <a:gd name="connsiteY4" fmla="*/ 1081313 h 1143131"/>
                <a:gd name="connsiteX5" fmla="*/ 333332 w 1143131"/>
                <a:gd name="connsiteY5" fmla="*/ 817896 h 1143131"/>
                <a:gd name="connsiteX6" fmla="*/ 330267 w 1143131"/>
                <a:gd name="connsiteY6" fmla="*/ 818042 h 1143131"/>
                <a:gd name="connsiteX7" fmla="*/ 256516 w 1143131"/>
                <a:gd name="connsiteY7" fmla="*/ 736895 h 1143131"/>
                <a:gd name="connsiteX8" fmla="*/ 12142 w 1143131"/>
                <a:gd name="connsiteY8" fmla="*/ 226431 h 1143131"/>
                <a:gd name="connsiteX9" fmla="*/ 0 w 1143131"/>
                <a:gd name="connsiteY9" fmla="*/ 146876 h 1143131"/>
                <a:gd name="connsiteX10" fmla="*/ 146876 w 1143131"/>
                <a:gd name="connsiteY10" fmla="*/ 0 h 1143131"/>
                <a:gd name="connsiteX11" fmla="*/ 226431 w 1143131"/>
                <a:gd name="connsiteY11" fmla="*/ 12141 h 1143131"/>
                <a:gd name="connsiteX12" fmla="*/ 736896 w 1143131"/>
                <a:gd name="connsiteY12" fmla="*/ 256515 h 1143131"/>
                <a:gd name="connsiteX13" fmla="*/ 818043 w 1143131"/>
                <a:gd name="connsiteY13" fmla="*/ 330266 h 1143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1" h="1143131">
                  <a:moveTo>
                    <a:pt x="818043" y="330266"/>
                  </a:moveTo>
                  <a:lnTo>
                    <a:pt x="817897" y="333331"/>
                  </a:lnTo>
                  <a:cubicBezTo>
                    <a:pt x="817896" y="596379"/>
                    <a:pt x="905702" y="859426"/>
                    <a:pt x="1081313" y="1074738"/>
                  </a:cubicBezTo>
                  <a:lnTo>
                    <a:pt x="1143131" y="1143131"/>
                  </a:lnTo>
                  <a:lnTo>
                    <a:pt x="1074738" y="1081313"/>
                  </a:lnTo>
                  <a:cubicBezTo>
                    <a:pt x="859427" y="905701"/>
                    <a:pt x="596379" y="817896"/>
                    <a:pt x="333332" y="817896"/>
                  </a:cubicBezTo>
                  <a:lnTo>
                    <a:pt x="330267" y="818042"/>
                  </a:lnTo>
                  <a:lnTo>
                    <a:pt x="256516" y="736895"/>
                  </a:lnTo>
                  <a:cubicBezTo>
                    <a:pt x="136819" y="591857"/>
                    <a:pt x="51261" y="417602"/>
                    <a:pt x="12142" y="226431"/>
                  </a:cubicBezTo>
                  <a:lnTo>
                    <a:pt x="0" y="146876"/>
                  </a:lnTo>
                  <a:lnTo>
                    <a:pt x="146876" y="0"/>
                  </a:lnTo>
                  <a:lnTo>
                    <a:pt x="226431" y="12141"/>
                  </a:lnTo>
                  <a:cubicBezTo>
                    <a:pt x="417602" y="51260"/>
                    <a:pt x="591858" y="136819"/>
                    <a:pt x="736896" y="256515"/>
                  </a:cubicBezTo>
                  <a:lnTo>
                    <a:pt x="818043" y="330266"/>
                  </a:lnTo>
                  <a:close/>
                </a:path>
              </a:pathLst>
            </a:custGeom>
            <a:solidFill>
              <a:srgbClr val="0806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0" name="任意多边形 159"/>
            <p:cNvSpPr/>
            <p:nvPr/>
          </p:nvSpPr>
          <p:spPr>
            <a:xfrm rot="18900000">
              <a:off x="2772292" y="2570530"/>
              <a:ext cx="1512757" cy="689820"/>
            </a:xfrm>
            <a:custGeom>
              <a:avLst/>
              <a:gdLst>
                <a:gd name="connsiteX0" fmla="*/ 1512757 w 1512757"/>
                <a:gd name="connsiteY0" fmla="*/ 344910 h 689820"/>
                <a:gd name="connsiteX1" fmla="*/ 1420701 w 1512757"/>
                <a:gd name="connsiteY1" fmla="*/ 349559 h 689820"/>
                <a:gd name="connsiteX2" fmla="*/ 710183 w 1512757"/>
                <a:gd name="connsiteY2" fmla="*/ 687549 h 689820"/>
                <a:gd name="connsiteX3" fmla="*/ 708119 w 1512757"/>
                <a:gd name="connsiteY3" fmla="*/ 689820 h 689820"/>
                <a:gd name="connsiteX4" fmla="*/ 598590 w 1512757"/>
                <a:gd name="connsiteY4" fmla="*/ 684590 h 689820"/>
                <a:gd name="connsiteX5" fmla="*/ 64839 w 1512757"/>
                <a:gd name="connsiteY5" fmla="*/ 496435 h 689820"/>
                <a:gd name="connsiteX6" fmla="*/ 0 w 1512757"/>
                <a:gd name="connsiteY6" fmla="*/ 448767 h 689820"/>
                <a:gd name="connsiteX7" fmla="*/ 0 w 1512757"/>
                <a:gd name="connsiteY7" fmla="*/ 241052 h 689820"/>
                <a:gd name="connsiteX8" fmla="*/ 64837 w 1512757"/>
                <a:gd name="connsiteY8" fmla="*/ 193385 h 689820"/>
                <a:gd name="connsiteX9" fmla="*/ 598589 w 1512757"/>
                <a:gd name="connsiteY9" fmla="*/ 5230 h 689820"/>
                <a:gd name="connsiteX10" fmla="*/ 708120 w 1512757"/>
                <a:gd name="connsiteY10" fmla="*/ 0 h 689820"/>
                <a:gd name="connsiteX11" fmla="*/ 710185 w 1512757"/>
                <a:gd name="connsiteY11" fmla="*/ 2272 h 689820"/>
                <a:gd name="connsiteX12" fmla="*/ 1420701 w 1512757"/>
                <a:gd name="connsiteY12" fmla="*/ 340262 h 689820"/>
                <a:gd name="connsiteX13" fmla="*/ 1512757 w 1512757"/>
                <a:gd name="connsiteY13" fmla="*/ 344910 h 68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2757" h="689820">
                  <a:moveTo>
                    <a:pt x="1512757" y="344910"/>
                  </a:moveTo>
                  <a:lnTo>
                    <a:pt x="1420701" y="349559"/>
                  </a:lnTo>
                  <a:cubicBezTo>
                    <a:pt x="1144277" y="377631"/>
                    <a:pt x="896186" y="501546"/>
                    <a:pt x="710183" y="687549"/>
                  </a:cubicBezTo>
                  <a:lnTo>
                    <a:pt x="708119" y="689820"/>
                  </a:lnTo>
                  <a:lnTo>
                    <a:pt x="598590" y="684590"/>
                  </a:lnTo>
                  <a:cubicBezTo>
                    <a:pt x="411395" y="666671"/>
                    <a:pt x="227679" y="603952"/>
                    <a:pt x="64839" y="496435"/>
                  </a:cubicBezTo>
                  <a:lnTo>
                    <a:pt x="0" y="448767"/>
                  </a:lnTo>
                  <a:lnTo>
                    <a:pt x="0" y="241052"/>
                  </a:lnTo>
                  <a:lnTo>
                    <a:pt x="64837" y="193385"/>
                  </a:lnTo>
                  <a:cubicBezTo>
                    <a:pt x="227678" y="85868"/>
                    <a:pt x="411394" y="23149"/>
                    <a:pt x="598589" y="5230"/>
                  </a:cubicBezTo>
                  <a:lnTo>
                    <a:pt x="708120" y="0"/>
                  </a:lnTo>
                  <a:lnTo>
                    <a:pt x="710185" y="2272"/>
                  </a:lnTo>
                  <a:cubicBezTo>
                    <a:pt x="896187" y="188274"/>
                    <a:pt x="1144277" y="312189"/>
                    <a:pt x="1420701" y="340262"/>
                  </a:cubicBezTo>
                  <a:lnTo>
                    <a:pt x="1512757" y="344910"/>
                  </a:lnTo>
                  <a:close/>
                </a:path>
              </a:pathLst>
            </a:custGeom>
            <a:solidFill>
              <a:srgbClr val="080C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1" name="任意多边形 160"/>
            <p:cNvSpPr/>
            <p:nvPr/>
          </p:nvSpPr>
          <p:spPr>
            <a:xfrm rot="18900000">
              <a:off x="4293110" y="2159061"/>
              <a:ext cx="689817" cy="1512758"/>
            </a:xfrm>
            <a:custGeom>
              <a:avLst/>
              <a:gdLst>
                <a:gd name="connsiteX0" fmla="*/ 344907 w 689817"/>
                <a:gd name="connsiteY0" fmla="*/ 0 h 1512758"/>
                <a:gd name="connsiteX1" fmla="*/ 349556 w 689817"/>
                <a:gd name="connsiteY1" fmla="*/ 92056 h 1512758"/>
                <a:gd name="connsiteX2" fmla="*/ 687547 w 689817"/>
                <a:gd name="connsiteY2" fmla="*/ 802573 h 1512758"/>
                <a:gd name="connsiteX3" fmla="*/ 689817 w 689817"/>
                <a:gd name="connsiteY3" fmla="*/ 804637 h 1512758"/>
                <a:gd name="connsiteX4" fmla="*/ 684587 w 689817"/>
                <a:gd name="connsiteY4" fmla="*/ 914168 h 1512758"/>
                <a:gd name="connsiteX5" fmla="*/ 496432 w 689817"/>
                <a:gd name="connsiteY5" fmla="*/ 1447919 h 1512758"/>
                <a:gd name="connsiteX6" fmla="*/ 448764 w 689817"/>
                <a:gd name="connsiteY6" fmla="*/ 1512758 h 1512758"/>
                <a:gd name="connsiteX7" fmla="*/ 241051 w 689817"/>
                <a:gd name="connsiteY7" fmla="*/ 1512758 h 1512758"/>
                <a:gd name="connsiteX8" fmla="*/ 193384 w 689817"/>
                <a:gd name="connsiteY8" fmla="*/ 1447920 h 1512758"/>
                <a:gd name="connsiteX9" fmla="*/ 5229 w 689817"/>
                <a:gd name="connsiteY9" fmla="*/ 914168 h 1512758"/>
                <a:gd name="connsiteX10" fmla="*/ 0 w 689817"/>
                <a:gd name="connsiteY10" fmla="*/ 804637 h 1512758"/>
                <a:gd name="connsiteX11" fmla="*/ 2269 w 689817"/>
                <a:gd name="connsiteY11" fmla="*/ 802574 h 1512758"/>
                <a:gd name="connsiteX12" fmla="*/ 340259 w 689817"/>
                <a:gd name="connsiteY12" fmla="*/ 92056 h 1512758"/>
                <a:gd name="connsiteX13" fmla="*/ 344907 w 689817"/>
                <a:gd name="connsiteY13" fmla="*/ 0 h 151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817" h="1512758">
                  <a:moveTo>
                    <a:pt x="344907" y="0"/>
                  </a:moveTo>
                  <a:lnTo>
                    <a:pt x="349556" y="92056"/>
                  </a:lnTo>
                  <a:cubicBezTo>
                    <a:pt x="377629" y="368480"/>
                    <a:pt x="501543" y="616571"/>
                    <a:pt x="687547" y="802573"/>
                  </a:cubicBezTo>
                  <a:lnTo>
                    <a:pt x="689817" y="804637"/>
                  </a:lnTo>
                  <a:lnTo>
                    <a:pt x="684587" y="914168"/>
                  </a:lnTo>
                  <a:cubicBezTo>
                    <a:pt x="666667" y="1101363"/>
                    <a:pt x="603949" y="1285079"/>
                    <a:pt x="496432" y="1447919"/>
                  </a:cubicBezTo>
                  <a:lnTo>
                    <a:pt x="448764" y="1512758"/>
                  </a:lnTo>
                  <a:lnTo>
                    <a:pt x="241051" y="1512758"/>
                  </a:lnTo>
                  <a:lnTo>
                    <a:pt x="193384" y="1447920"/>
                  </a:lnTo>
                  <a:cubicBezTo>
                    <a:pt x="85866" y="1285079"/>
                    <a:pt x="23148" y="1101364"/>
                    <a:pt x="5229" y="914168"/>
                  </a:cubicBezTo>
                  <a:lnTo>
                    <a:pt x="0" y="804637"/>
                  </a:lnTo>
                  <a:lnTo>
                    <a:pt x="2269" y="802574"/>
                  </a:lnTo>
                  <a:cubicBezTo>
                    <a:pt x="188272" y="616571"/>
                    <a:pt x="312187" y="368481"/>
                    <a:pt x="340259" y="92056"/>
                  </a:cubicBezTo>
                  <a:lnTo>
                    <a:pt x="344907" y="0"/>
                  </a:lnTo>
                  <a:close/>
                </a:path>
              </a:pathLst>
            </a:custGeom>
            <a:solidFill>
              <a:srgbClr val="1D12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2" name="任意多边形 161"/>
            <p:cNvSpPr/>
            <p:nvPr/>
          </p:nvSpPr>
          <p:spPr>
            <a:xfrm rot="18900000">
              <a:off x="3511779" y="2625549"/>
              <a:ext cx="1143133" cy="1143131"/>
            </a:xfrm>
            <a:custGeom>
              <a:avLst/>
              <a:gdLst>
                <a:gd name="connsiteX0" fmla="*/ 1143133 w 1143133"/>
                <a:gd name="connsiteY0" fmla="*/ 0 h 1143131"/>
                <a:gd name="connsiteX1" fmla="*/ 1081315 w 1143133"/>
                <a:gd name="connsiteY1" fmla="*/ 68393 h 1143131"/>
                <a:gd name="connsiteX2" fmla="*/ 817898 w 1143133"/>
                <a:gd name="connsiteY2" fmla="*/ 809800 h 1143131"/>
                <a:gd name="connsiteX3" fmla="*/ 818045 w 1143133"/>
                <a:gd name="connsiteY3" fmla="*/ 812864 h 1143131"/>
                <a:gd name="connsiteX4" fmla="*/ 736896 w 1143133"/>
                <a:gd name="connsiteY4" fmla="*/ 886616 h 1143131"/>
                <a:gd name="connsiteX5" fmla="*/ 226431 w 1143133"/>
                <a:gd name="connsiteY5" fmla="*/ 1130990 h 1143131"/>
                <a:gd name="connsiteX6" fmla="*/ 146878 w 1143133"/>
                <a:gd name="connsiteY6" fmla="*/ 1143131 h 1143131"/>
                <a:gd name="connsiteX7" fmla="*/ 0 w 1143133"/>
                <a:gd name="connsiteY7" fmla="*/ 996254 h 1143131"/>
                <a:gd name="connsiteX8" fmla="*/ 12142 w 1143133"/>
                <a:gd name="connsiteY8" fmla="*/ 916700 h 1143131"/>
                <a:gd name="connsiteX9" fmla="*/ 256515 w 1143133"/>
                <a:gd name="connsiteY9" fmla="*/ 406236 h 1143131"/>
                <a:gd name="connsiteX10" fmla="*/ 330266 w 1143133"/>
                <a:gd name="connsiteY10" fmla="*/ 325089 h 1143131"/>
                <a:gd name="connsiteX11" fmla="*/ 333334 w 1143133"/>
                <a:gd name="connsiteY11" fmla="*/ 325235 h 1143131"/>
                <a:gd name="connsiteX12" fmla="*/ 1074739 w 1143133"/>
                <a:gd name="connsiteY12" fmla="*/ 61818 h 1143131"/>
                <a:gd name="connsiteX13" fmla="*/ 1143133 w 1143133"/>
                <a:gd name="connsiteY13" fmla="*/ 0 h 1143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3" h="1143131">
                  <a:moveTo>
                    <a:pt x="1143133" y="0"/>
                  </a:moveTo>
                  <a:lnTo>
                    <a:pt x="1081315" y="68393"/>
                  </a:lnTo>
                  <a:cubicBezTo>
                    <a:pt x="905703" y="283705"/>
                    <a:pt x="817898" y="546752"/>
                    <a:pt x="817898" y="809800"/>
                  </a:cubicBezTo>
                  <a:lnTo>
                    <a:pt x="818045" y="812864"/>
                  </a:lnTo>
                  <a:lnTo>
                    <a:pt x="736896" y="886616"/>
                  </a:lnTo>
                  <a:cubicBezTo>
                    <a:pt x="591858" y="1006313"/>
                    <a:pt x="417602" y="1091871"/>
                    <a:pt x="226431" y="1130990"/>
                  </a:cubicBezTo>
                  <a:lnTo>
                    <a:pt x="146878" y="1143131"/>
                  </a:lnTo>
                  <a:lnTo>
                    <a:pt x="0" y="996254"/>
                  </a:lnTo>
                  <a:lnTo>
                    <a:pt x="12142" y="916700"/>
                  </a:lnTo>
                  <a:cubicBezTo>
                    <a:pt x="51261" y="725529"/>
                    <a:pt x="136819" y="551274"/>
                    <a:pt x="256515" y="406236"/>
                  </a:cubicBezTo>
                  <a:lnTo>
                    <a:pt x="330266" y="325089"/>
                  </a:lnTo>
                  <a:lnTo>
                    <a:pt x="333334" y="325235"/>
                  </a:lnTo>
                  <a:cubicBezTo>
                    <a:pt x="596381" y="325235"/>
                    <a:pt x="859428" y="237430"/>
                    <a:pt x="1074739" y="61818"/>
                  </a:cubicBezTo>
                  <a:lnTo>
                    <a:pt x="1143133" y="0"/>
                  </a:lnTo>
                  <a:close/>
                </a:path>
              </a:pathLst>
            </a:custGeom>
            <a:solidFill>
              <a:srgbClr val="1115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6" name="任意多边形 195"/>
            <p:cNvSpPr/>
            <p:nvPr/>
          </p:nvSpPr>
          <p:spPr>
            <a:xfrm rot="18900000">
              <a:off x="3908983" y="338229"/>
              <a:ext cx="348722" cy="348722"/>
            </a:xfrm>
            <a:custGeom>
              <a:avLst/>
              <a:gdLst>
                <a:gd name="connsiteX0" fmla="*/ 207465 w 348722"/>
                <a:gd name="connsiteY0" fmla="*/ 141258 h 348722"/>
                <a:gd name="connsiteX1" fmla="*/ 291198 w 348722"/>
                <a:gd name="connsiteY1" fmla="*/ 242742 h 348722"/>
                <a:gd name="connsiteX2" fmla="*/ 348722 w 348722"/>
                <a:gd name="connsiteY2" fmla="*/ 348722 h 348722"/>
                <a:gd name="connsiteX3" fmla="*/ 277500 w 348722"/>
                <a:gd name="connsiteY3" fmla="*/ 330409 h 348722"/>
                <a:gd name="connsiteX4" fmla="*/ 160865 w 348722"/>
                <a:gd name="connsiteY4" fmla="*/ 312609 h 348722"/>
                <a:gd name="connsiteX5" fmla="*/ 42110 w 348722"/>
                <a:gd name="connsiteY5" fmla="*/ 306612 h 348722"/>
                <a:gd name="connsiteX6" fmla="*/ 36113 w 348722"/>
                <a:gd name="connsiteY6" fmla="*/ 187856 h 348722"/>
                <a:gd name="connsiteX7" fmla="*/ 18312 w 348722"/>
                <a:gd name="connsiteY7" fmla="*/ 71222 h 348722"/>
                <a:gd name="connsiteX8" fmla="*/ 0 w 348722"/>
                <a:gd name="connsiteY8" fmla="*/ 0 h 348722"/>
                <a:gd name="connsiteX9" fmla="*/ 105981 w 348722"/>
                <a:gd name="connsiteY9" fmla="*/ 57526 h 348722"/>
                <a:gd name="connsiteX10" fmla="*/ 207465 w 348722"/>
                <a:gd name="connsiteY10" fmla="*/ 141258 h 34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722" h="348722">
                  <a:moveTo>
                    <a:pt x="207465" y="141258"/>
                  </a:moveTo>
                  <a:cubicBezTo>
                    <a:pt x="238488" y="172281"/>
                    <a:pt x="266552" y="206262"/>
                    <a:pt x="291198" y="242742"/>
                  </a:cubicBezTo>
                  <a:lnTo>
                    <a:pt x="348722" y="348722"/>
                  </a:lnTo>
                  <a:lnTo>
                    <a:pt x="277500" y="330409"/>
                  </a:lnTo>
                  <a:cubicBezTo>
                    <a:pt x="239265" y="322585"/>
                    <a:pt x="200354" y="316619"/>
                    <a:pt x="160865" y="312609"/>
                  </a:cubicBezTo>
                  <a:lnTo>
                    <a:pt x="42110" y="306612"/>
                  </a:lnTo>
                  <a:lnTo>
                    <a:pt x="36113" y="187856"/>
                  </a:lnTo>
                  <a:cubicBezTo>
                    <a:pt x="32103" y="148367"/>
                    <a:pt x="26136" y="109456"/>
                    <a:pt x="18312" y="71222"/>
                  </a:cubicBezTo>
                  <a:lnTo>
                    <a:pt x="0" y="0"/>
                  </a:lnTo>
                  <a:lnTo>
                    <a:pt x="105981" y="57526"/>
                  </a:lnTo>
                  <a:cubicBezTo>
                    <a:pt x="142461" y="82171"/>
                    <a:pt x="176443" y="110235"/>
                    <a:pt x="207465" y="141258"/>
                  </a:cubicBezTo>
                  <a:close/>
                </a:path>
              </a:pathLst>
            </a:custGeom>
            <a:solidFill>
              <a:srgbClr val="6C16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7" name="任意多边形 196"/>
            <p:cNvSpPr/>
            <p:nvPr/>
          </p:nvSpPr>
          <p:spPr>
            <a:xfrm rot="18900000">
              <a:off x="5757161" y="2186406"/>
              <a:ext cx="348722" cy="348722"/>
            </a:xfrm>
            <a:custGeom>
              <a:avLst/>
              <a:gdLst>
                <a:gd name="connsiteX0" fmla="*/ 348722 w 348722"/>
                <a:gd name="connsiteY0" fmla="*/ 0 h 348722"/>
                <a:gd name="connsiteX1" fmla="*/ 291199 w 348722"/>
                <a:gd name="connsiteY1" fmla="*/ 105981 h 348722"/>
                <a:gd name="connsiteX2" fmla="*/ 105981 w 348722"/>
                <a:gd name="connsiteY2" fmla="*/ 291198 h 348722"/>
                <a:gd name="connsiteX3" fmla="*/ 0 w 348722"/>
                <a:gd name="connsiteY3" fmla="*/ 348722 h 348722"/>
                <a:gd name="connsiteX4" fmla="*/ 18312 w 348722"/>
                <a:gd name="connsiteY4" fmla="*/ 277501 h 348722"/>
                <a:gd name="connsiteX5" fmla="*/ 36113 w 348722"/>
                <a:gd name="connsiteY5" fmla="*/ 160866 h 348722"/>
                <a:gd name="connsiteX6" fmla="*/ 42109 w 348722"/>
                <a:gd name="connsiteY6" fmla="*/ 42110 h 348722"/>
                <a:gd name="connsiteX7" fmla="*/ 160865 w 348722"/>
                <a:gd name="connsiteY7" fmla="*/ 36113 h 348722"/>
                <a:gd name="connsiteX8" fmla="*/ 277500 w 348722"/>
                <a:gd name="connsiteY8" fmla="*/ 18313 h 348722"/>
                <a:gd name="connsiteX9" fmla="*/ 348722 w 348722"/>
                <a:gd name="connsiteY9" fmla="*/ 0 h 34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8722" h="348722">
                  <a:moveTo>
                    <a:pt x="348722" y="0"/>
                  </a:moveTo>
                  <a:lnTo>
                    <a:pt x="291199" y="105981"/>
                  </a:lnTo>
                  <a:cubicBezTo>
                    <a:pt x="241907" y="178941"/>
                    <a:pt x="178942" y="241906"/>
                    <a:pt x="105981" y="291198"/>
                  </a:cubicBezTo>
                  <a:lnTo>
                    <a:pt x="0" y="348722"/>
                  </a:lnTo>
                  <a:lnTo>
                    <a:pt x="18312" y="277501"/>
                  </a:lnTo>
                  <a:cubicBezTo>
                    <a:pt x="26136" y="239266"/>
                    <a:pt x="32102" y="200355"/>
                    <a:pt x="36113" y="160866"/>
                  </a:cubicBezTo>
                  <a:lnTo>
                    <a:pt x="42109" y="42110"/>
                  </a:lnTo>
                  <a:lnTo>
                    <a:pt x="160865" y="36113"/>
                  </a:lnTo>
                  <a:cubicBezTo>
                    <a:pt x="200354" y="32103"/>
                    <a:pt x="239265" y="26137"/>
                    <a:pt x="277500" y="18313"/>
                  </a:cubicBezTo>
                  <a:lnTo>
                    <a:pt x="348722" y="0"/>
                  </a:lnTo>
                  <a:close/>
                </a:path>
              </a:pathLst>
            </a:custGeom>
            <a:solidFill>
              <a:srgbClr val="712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8" name="任意多边形 197"/>
            <p:cNvSpPr/>
            <p:nvPr/>
          </p:nvSpPr>
          <p:spPr>
            <a:xfrm rot="18900000">
              <a:off x="2060807" y="2186408"/>
              <a:ext cx="348721" cy="348721"/>
            </a:xfrm>
            <a:custGeom>
              <a:avLst/>
              <a:gdLst>
                <a:gd name="connsiteX0" fmla="*/ 348721 w 348721"/>
                <a:gd name="connsiteY0" fmla="*/ 0 h 348721"/>
                <a:gd name="connsiteX1" fmla="*/ 330409 w 348721"/>
                <a:gd name="connsiteY1" fmla="*/ 71221 h 348721"/>
                <a:gd name="connsiteX2" fmla="*/ 312608 w 348721"/>
                <a:gd name="connsiteY2" fmla="*/ 187855 h 348721"/>
                <a:gd name="connsiteX3" fmla="*/ 306611 w 348721"/>
                <a:gd name="connsiteY3" fmla="*/ 306611 h 348721"/>
                <a:gd name="connsiteX4" fmla="*/ 187855 w 348721"/>
                <a:gd name="connsiteY4" fmla="*/ 312608 h 348721"/>
                <a:gd name="connsiteX5" fmla="*/ 71221 w 348721"/>
                <a:gd name="connsiteY5" fmla="*/ 330408 h 348721"/>
                <a:gd name="connsiteX6" fmla="*/ 0 w 348721"/>
                <a:gd name="connsiteY6" fmla="*/ 348721 h 348721"/>
                <a:gd name="connsiteX7" fmla="*/ 57524 w 348721"/>
                <a:gd name="connsiteY7" fmla="*/ 242741 h 348721"/>
                <a:gd name="connsiteX8" fmla="*/ 242741 w 348721"/>
                <a:gd name="connsiteY8" fmla="*/ 57525 h 348721"/>
                <a:gd name="connsiteX9" fmla="*/ 348721 w 348721"/>
                <a:gd name="connsiteY9" fmla="*/ 0 h 34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8721" h="348721">
                  <a:moveTo>
                    <a:pt x="348721" y="0"/>
                  </a:moveTo>
                  <a:lnTo>
                    <a:pt x="330409" y="71221"/>
                  </a:lnTo>
                  <a:cubicBezTo>
                    <a:pt x="322585" y="109455"/>
                    <a:pt x="316618" y="148366"/>
                    <a:pt x="312608" y="187855"/>
                  </a:cubicBezTo>
                  <a:lnTo>
                    <a:pt x="306611" y="306611"/>
                  </a:lnTo>
                  <a:lnTo>
                    <a:pt x="187855" y="312608"/>
                  </a:lnTo>
                  <a:cubicBezTo>
                    <a:pt x="148366" y="316618"/>
                    <a:pt x="109455" y="322584"/>
                    <a:pt x="71221" y="330408"/>
                  </a:cubicBezTo>
                  <a:lnTo>
                    <a:pt x="0" y="348721"/>
                  </a:lnTo>
                  <a:lnTo>
                    <a:pt x="57524" y="242741"/>
                  </a:lnTo>
                  <a:cubicBezTo>
                    <a:pt x="106815" y="169781"/>
                    <a:pt x="169780" y="106816"/>
                    <a:pt x="242741" y="57525"/>
                  </a:cubicBezTo>
                  <a:lnTo>
                    <a:pt x="348721" y="0"/>
                  </a:lnTo>
                  <a:close/>
                </a:path>
              </a:pathLst>
            </a:custGeom>
            <a:solidFill>
              <a:srgbClr val="4A2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9" name="任意多边形 198"/>
            <p:cNvSpPr/>
            <p:nvPr/>
          </p:nvSpPr>
          <p:spPr>
            <a:xfrm rot="18900000">
              <a:off x="3908984" y="4034585"/>
              <a:ext cx="348721" cy="348720"/>
            </a:xfrm>
            <a:custGeom>
              <a:avLst/>
              <a:gdLst>
                <a:gd name="connsiteX0" fmla="*/ 306611 w 348721"/>
                <a:gd name="connsiteY0" fmla="*/ 42109 h 348720"/>
                <a:gd name="connsiteX1" fmla="*/ 312608 w 348721"/>
                <a:gd name="connsiteY1" fmla="*/ 160865 h 348720"/>
                <a:gd name="connsiteX2" fmla="*/ 330409 w 348721"/>
                <a:gd name="connsiteY2" fmla="*/ 277500 h 348720"/>
                <a:gd name="connsiteX3" fmla="*/ 348721 w 348721"/>
                <a:gd name="connsiteY3" fmla="*/ 348720 h 348720"/>
                <a:gd name="connsiteX4" fmla="*/ 242741 w 348721"/>
                <a:gd name="connsiteY4" fmla="*/ 291197 h 348720"/>
                <a:gd name="connsiteX5" fmla="*/ 57523 w 348721"/>
                <a:gd name="connsiteY5" fmla="*/ 105980 h 348720"/>
                <a:gd name="connsiteX6" fmla="*/ 0 w 348721"/>
                <a:gd name="connsiteY6" fmla="*/ 0 h 348720"/>
                <a:gd name="connsiteX7" fmla="*/ 71221 w 348721"/>
                <a:gd name="connsiteY7" fmla="*/ 18312 h 348720"/>
                <a:gd name="connsiteX8" fmla="*/ 187855 w 348721"/>
                <a:gd name="connsiteY8" fmla="*/ 36112 h 348720"/>
                <a:gd name="connsiteX9" fmla="*/ 306611 w 348721"/>
                <a:gd name="connsiteY9" fmla="*/ 42109 h 34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8721" h="348720">
                  <a:moveTo>
                    <a:pt x="306611" y="42109"/>
                  </a:moveTo>
                  <a:lnTo>
                    <a:pt x="312608" y="160865"/>
                  </a:lnTo>
                  <a:cubicBezTo>
                    <a:pt x="316618" y="200354"/>
                    <a:pt x="322585" y="239265"/>
                    <a:pt x="330409" y="277500"/>
                  </a:cubicBezTo>
                  <a:lnTo>
                    <a:pt x="348721" y="348720"/>
                  </a:lnTo>
                  <a:lnTo>
                    <a:pt x="242741" y="291197"/>
                  </a:lnTo>
                  <a:cubicBezTo>
                    <a:pt x="169780" y="241905"/>
                    <a:pt x="106815" y="178940"/>
                    <a:pt x="57523" y="105980"/>
                  </a:cubicBezTo>
                  <a:lnTo>
                    <a:pt x="0" y="0"/>
                  </a:lnTo>
                  <a:lnTo>
                    <a:pt x="71221" y="18312"/>
                  </a:lnTo>
                  <a:cubicBezTo>
                    <a:pt x="109455" y="26136"/>
                    <a:pt x="148366" y="32102"/>
                    <a:pt x="187855" y="36112"/>
                  </a:cubicBezTo>
                  <a:lnTo>
                    <a:pt x="306611" y="42109"/>
                  </a:lnTo>
                  <a:close/>
                </a:path>
              </a:pathLst>
            </a:custGeom>
            <a:solidFill>
              <a:srgbClr val="43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0" name="任意多边形 199"/>
            <p:cNvSpPr/>
            <p:nvPr/>
          </p:nvSpPr>
          <p:spPr>
            <a:xfrm rot="18900000">
              <a:off x="4004044" y="732371"/>
              <a:ext cx="158601" cy="158600"/>
            </a:xfrm>
            <a:custGeom>
              <a:avLst/>
              <a:gdLst>
                <a:gd name="connsiteX0" fmla="*/ 158533 w 158601"/>
                <a:gd name="connsiteY0" fmla="*/ 68 h 158600"/>
                <a:gd name="connsiteX1" fmla="*/ 158601 w 158601"/>
                <a:gd name="connsiteY1" fmla="*/ 1416 h 158600"/>
                <a:gd name="connsiteX2" fmla="*/ 152536 w 158601"/>
                <a:gd name="connsiteY2" fmla="*/ 121520 h 158600"/>
                <a:gd name="connsiteX3" fmla="*/ 146877 w 158601"/>
                <a:gd name="connsiteY3" fmla="*/ 158600 h 158600"/>
                <a:gd name="connsiteX4" fmla="*/ 0 w 158601"/>
                <a:gd name="connsiteY4" fmla="*/ 11724 h 158600"/>
                <a:gd name="connsiteX5" fmla="*/ 37080 w 158601"/>
                <a:gd name="connsiteY5" fmla="*/ 6065 h 158600"/>
                <a:gd name="connsiteX6" fmla="*/ 157184 w 158601"/>
                <a:gd name="connsiteY6" fmla="*/ 0 h 158600"/>
                <a:gd name="connsiteX7" fmla="*/ 158533 w 158601"/>
                <a:gd name="connsiteY7" fmla="*/ 68 h 15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601" h="158600">
                  <a:moveTo>
                    <a:pt x="158533" y="68"/>
                  </a:moveTo>
                  <a:lnTo>
                    <a:pt x="158601" y="1416"/>
                  </a:lnTo>
                  <a:cubicBezTo>
                    <a:pt x="158601" y="41963"/>
                    <a:pt x="156546" y="82031"/>
                    <a:pt x="152536" y="121520"/>
                  </a:cubicBezTo>
                  <a:lnTo>
                    <a:pt x="146877" y="158600"/>
                  </a:lnTo>
                  <a:lnTo>
                    <a:pt x="0" y="11724"/>
                  </a:lnTo>
                  <a:lnTo>
                    <a:pt x="37080" y="6065"/>
                  </a:lnTo>
                  <a:cubicBezTo>
                    <a:pt x="76570" y="2054"/>
                    <a:pt x="116637" y="0"/>
                    <a:pt x="157184" y="0"/>
                  </a:cubicBezTo>
                  <a:lnTo>
                    <a:pt x="158533" y="68"/>
                  </a:lnTo>
                  <a:close/>
                </a:path>
              </a:pathLst>
            </a:custGeom>
            <a:solidFill>
              <a:srgbClr val="500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1" name="任意多边形 200"/>
            <p:cNvSpPr/>
            <p:nvPr/>
          </p:nvSpPr>
          <p:spPr>
            <a:xfrm rot="18900000">
              <a:off x="2847425" y="1168535"/>
              <a:ext cx="207717" cy="120342"/>
            </a:xfrm>
            <a:custGeom>
              <a:avLst/>
              <a:gdLst>
                <a:gd name="connsiteX0" fmla="*/ 104860 w 207717"/>
                <a:gd name="connsiteY0" fmla="*/ 906 h 120342"/>
                <a:gd name="connsiteX1" fmla="*/ 185498 w 207717"/>
                <a:gd name="connsiteY1" fmla="*/ 90120 h 120342"/>
                <a:gd name="connsiteX2" fmla="*/ 207717 w 207717"/>
                <a:gd name="connsiteY2" fmla="*/ 120342 h 120342"/>
                <a:gd name="connsiteX3" fmla="*/ 0 w 207717"/>
                <a:gd name="connsiteY3" fmla="*/ 120342 h 120342"/>
                <a:gd name="connsiteX4" fmla="*/ 22219 w 207717"/>
                <a:gd name="connsiteY4" fmla="*/ 90120 h 120342"/>
                <a:gd name="connsiteX5" fmla="*/ 102857 w 207717"/>
                <a:gd name="connsiteY5" fmla="*/ 905 h 120342"/>
                <a:gd name="connsiteX6" fmla="*/ 103858 w 207717"/>
                <a:gd name="connsiteY6" fmla="*/ 0 h 120342"/>
                <a:gd name="connsiteX7" fmla="*/ 104860 w 207717"/>
                <a:gd name="connsiteY7" fmla="*/ 906 h 120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717" h="120342">
                  <a:moveTo>
                    <a:pt x="104860" y="906"/>
                  </a:moveTo>
                  <a:cubicBezTo>
                    <a:pt x="133532" y="29577"/>
                    <a:pt x="160411" y="59361"/>
                    <a:pt x="185498" y="90120"/>
                  </a:cubicBezTo>
                  <a:lnTo>
                    <a:pt x="207717" y="120342"/>
                  </a:lnTo>
                  <a:lnTo>
                    <a:pt x="0" y="120342"/>
                  </a:lnTo>
                  <a:lnTo>
                    <a:pt x="22219" y="90120"/>
                  </a:lnTo>
                  <a:cubicBezTo>
                    <a:pt x="47307" y="59361"/>
                    <a:pt x="74186" y="29576"/>
                    <a:pt x="102857" y="905"/>
                  </a:cubicBezTo>
                  <a:lnTo>
                    <a:pt x="103858" y="0"/>
                  </a:lnTo>
                  <a:lnTo>
                    <a:pt x="104860" y="906"/>
                  </a:lnTo>
                  <a:close/>
                </a:path>
              </a:pathLst>
            </a:custGeom>
            <a:solidFill>
              <a:srgbClr val="170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2" name="任意多边形 201"/>
            <p:cNvSpPr/>
            <p:nvPr/>
          </p:nvSpPr>
          <p:spPr>
            <a:xfrm rot="18900000">
              <a:off x="5155235" y="1124850"/>
              <a:ext cx="120340" cy="207712"/>
            </a:xfrm>
            <a:custGeom>
              <a:avLst/>
              <a:gdLst>
                <a:gd name="connsiteX0" fmla="*/ 119436 w 120340"/>
                <a:gd name="connsiteY0" fmla="*/ 102856 h 207712"/>
                <a:gd name="connsiteX1" fmla="*/ 120340 w 120340"/>
                <a:gd name="connsiteY1" fmla="*/ 103855 h 207712"/>
                <a:gd name="connsiteX2" fmla="*/ 119435 w 120340"/>
                <a:gd name="connsiteY2" fmla="*/ 104857 h 207712"/>
                <a:gd name="connsiteX3" fmla="*/ 30220 w 120340"/>
                <a:gd name="connsiteY3" fmla="*/ 185494 h 207712"/>
                <a:gd name="connsiteX4" fmla="*/ 0 w 120340"/>
                <a:gd name="connsiteY4" fmla="*/ 207712 h 207712"/>
                <a:gd name="connsiteX5" fmla="*/ 0 w 120340"/>
                <a:gd name="connsiteY5" fmla="*/ 0 h 207712"/>
                <a:gd name="connsiteX6" fmla="*/ 30221 w 120340"/>
                <a:gd name="connsiteY6" fmla="*/ 22218 h 207712"/>
                <a:gd name="connsiteX7" fmla="*/ 119436 w 120340"/>
                <a:gd name="connsiteY7" fmla="*/ 102856 h 20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40" h="207712">
                  <a:moveTo>
                    <a:pt x="119436" y="102856"/>
                  </a:moveTo>
                  <a:lnTo>
                    <a:pt x="120340" y="103855"/>
                  </a:lnTo>
                  <a:lnTo>
                    <a:pt x="119435" y="104857"/>
                  </a:lnTo>
                  <a:cubicBezTo>
                    <a:pt x="90764" y="133528"/>
                    <a:pt x="60979" y="160407"/>
                    <a:pt x="30220" y="185494"/>
                  </a:cubicBezTo>
                  <a:lnTo>
                    <a:pt x="0" y="207712"/>
                  </a:lnTo>
                  <a:lnTo>
                    <a:pt x="0" y="0"/>
                  </a:lnTo>
                  <a:lnTo>
                    <a:pt x="30221" y="22218"/>
                  </a:lnTo>
                  <a:cubicBezTo>
                    <a:pt x="60981" y="47305"/>
                    <a:pt x="90765" y="74184"/>
                    <a:pt x="119436" y="102856"/>
                  </a:cubicBezTo>
                  <a:close/>
                </a:path>
              </a:pathLst>
            </a:custGeom>
            <a:solidFill>
              <a:srgbClr val="5806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3" name="任意多边形 202"/>
            <p:cNvSpPr/>
            <p:nvPr/>
          </p:nvSpPr>
          <p:spPr>
            <a:xfrm rot="18900000">
              <a:off x="2454948" y="2281468"/>
              <a:ext cx="158600" cy="158600"/>
            </a:xfrm>
            <a:custGeom>
              <a:avLst/>
              <a:gdLst>
                <a:gd name="connsiteX0" fmla="*/ 158600 w 158600"/>
                <a:gd name="connsiteY0" fmla="*/ 11724 h 158600"/>
                <a:gd name="connsiteX1" fmla="*/ 11724 w 158600"/>
                <a:gd name="connsiteY1" fmla="*/ 158600 h 158600"/>
                <a:gd name="connsiteX2" fmla="*/ 6065 w 158600"/>
                <a:gd name="connsiteY2" fmla="*/ 121520 h 158600"/>
                <a:gd name="connsiteX3" fmla="*/ 0 w 158600"/>
                <a:gd name="connsiteY3" fmla="*/ 1416 h 158600"/>
                <a:gd name="connsiteX4" fmla="*/ 68 w 158600"/>
                <a:gd name="connsiteY4" fmla="*/ 68 h 158600"/>
                <a:gd name="connsiteX5" fmla="*/ 1416 w 158600"/>
                <a:gd name="connsiteY5" fmla="*/ 0 h 158600"/>
                <a:gd name="connsiteX6" fmla="*/ 121521 w 158600"/>
                <a:gd name="connsiteY6" fmla="*/ 6065 h 158600"/>
                <a:gd name="connsiteX7" fmla="*/ 158600 w 158600"/>
                <a:gd name="connsiteY7" fmla="*/ 11724 h 15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600" h="158600">
                  <a:moveTo>
                    <a:pt x="158600" y="11724"/>
                  </a:moveTo>
                  <a:lnTo>
                    <a:pt x="11724" y="158600"/>
                  </a:lnTo>
                  <a:lnTo>
                    <a:pt x="6065" y="121520"/>
                  </a:lnTo>
                  <a:cubicBezTo>
                    <a:pt x="2054" y="82031"/>
                    <a:pt x="0" y="41963"/>
                    <a:pt x="0" y="1416"/>
                  </a:cubicBezTo>
                  <a:lnTo>
                    <a:pt x="68" y="68"/>
                  </a:lnTo>
                  <a:lnTo>
                    <a:pt x="1416" y="0"/>
                  </a:lnTo>
                  <a:cubicBezTo>
                    <a:pt x="41964" y="0"/>
                    <a:pt x="82031" y="2054"/>
                    <a:pt x="121521" y="6065"/>
                  </a:cubicBezTo>
                  <a:lnTo>
                    <a:pt x="158600" y="11724"/>
                  </a:lnTo>
                  <a:close/>
                </a:path>
              </a:pathLst>
            </a:custGeom>
            <a:solidFill>
              <a:srgbClr val="2B074B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4" name="任意多边形 203"/>
            <p:cNvSpPr/>
            <p:nvPr/>
          </p:nvSpPr>
          <p:spPr>
            <a:xfrm rot="18900000">
              <a:off x="5553142" y="2281468"/>
              <a:ext cx="158599" cy="158599"/>
            </a:xfrm>
            <a:custGeom>
              <a:avLst/>
              <a:gdLst>
                <a:gd name="connsiteX0" fmla="*/ 146875 w 158599"/>
                <a:gd name="connsiteY0" fmla="*/ 0 h 158599"/>
                <a:gd name="connsiteX1" fmla="*/ 152534 w 158599"/>
                <a:gd name="connsiteY1" fmla="*/ 37079 h 158599"/>
                <a:gd name="connsiteX2" fmla="*/ 158599 w 158599"/>
                <a:gd name="connsiteY2" fmla="*/ 157183 h 158599"/>
                <a:gd name="connsiteX3" fmla="*/ 158530 w 158599"/>
                <a:gd name="connsiteY3" fmla="*/ 158531 h 158599"/>
                <a:gd name="connsiteX4" fmla="*/ 157182 w 158599"/>
                <a:gd name="connsiteY4" fmla="*/ 158599 h 158599"/>
                <a:gd name="connsiteX5" fmla="*/ 37078 w 158599"/>
                <a:gd name="connsiteY5" fmla="*/ 152534 h 158599"/>
                <a:gd name="connsiteX6" fmla="*/ 0 w 158599"/>
                <a:gd name="connsiteY6" fmla="*/ 146875 h 158599"/>
                <a:gd name="connsiteX7" fmla="*/ 146875 w 158599"/>
                <a:gd name="connsiteY7" fmla="*/ 0 h 158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599" h="158599">
                  <a:moveTo>
                    <a:pt x="146875" y="0"/>
                  </a:moveTo>
                  <a:lnTo>
                    <a:pt x="152534" y="37079"/>
                  </a:lnTo>
                  <a:cubicBezTo>
                    <a:pt x="156544" y="76568"/>
                    <a:pt x="158599" y="116636"/>
                    <a:pt x="158599" y="157183"/>
                  </a:cubicBezTo>
                  <a:lnTo>
                    <a:pt x="158530" y="158531"/>
                  </a:lnTo>
                  <a:lnTo>
                    <a:pt x="157182" y="158599"/>
                  </a:lnTo>
                  <a:cubicBezTo>
                    <a:pt x="116635" y="158599"/>
                    <a:pt x="76568" y="156545"/>
                    <a:pt x="37078" y="152534"/>
                  </a:cubicBezTo>
                  <a:lnTo>
                    <a:pt x="0" y="146875"/>
                  </a:lnTo>
                  <a:lnTo>
                    <a:pt x="146875" y="0"/>
                  </a:lnTo>
                  <a:close/>
                </a:path>
              </a:pathLst>
            </a:custGeom>
            <a:solidFill>
              <a:srgbClr val="7815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5" name="任意多边形 204"/>
            <p:cNvSpPr/>
            <p:nvPr/>
          </p:nvSpPr>
          <p:spPr>
            <a:xfrm rot="18900000">
              <a:off x="2891113" y="3388971"/>
              <a:ext cx="120341" cy="207715"/>
            </a:xfrm>
            <a:custGeom>
              <a:avLst/>
              <a:gdLst>
                <a:gd name="connsiteX0" fmla="*/ 120341 w 120341"/>
                <a:gd name="connsiteY0" fmla="*/ 0 h 207715"/>
                <a:gd name="connsiteX1" fmla="*/ 120341 w 120341"/>
                <a:gd name="connsiteY1" fmla="*/ 207715 h 207715"/>
                <a:gd name="connsiteX2" fmla="*/ 90120 w 120341"/>
                <a:gd name="connsiteY2" fmla="*/ 185497 h 207715"/>
                <a:gd name="connsiteX3" fmla="*/ 906 w 120341"/>
                <a:gd name="connsiteY3" fmla="*/ 104859 h 207715"/>
                <a:gd name="connsiteX4" fmla="*/ 0 w 120341"/>
                <a:gd name="connsiteY4" fmla="*/ 103857 h 207715"/>
                <a:gd name="connsiteX5" fmla="*/ 904 w 120341"/>
                <a:gd name="connsiteY5" fmla="*/ 102857 h 207715"/>
                <a:gd name="connsiteX6" fmla="*/ 90119 w 120341"/>
                <a:gd name="connsiteY6" fmla="*/ 22219 h 207715"/>
                <a:gd name="connsiteX7" fmla="*/ 120341 w 120341"/>
                <a:gd name="connsiteY7" fmla="*/ 0 h 20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41" h="207715">
                  <a:moveTo>
                    <a:pt x="120341" y="0"/>
                  </a:moveTo>
                  <a:lnTo>
                    <a:pt x="120341" y="207715"/>
                  </a:lnTo>
                  <a:lnTo>
                    <a:pt x="90120" y="185497"/>
                  </a:lnTo>
                  <a:cubicBezTo>
                    <a:pt x="59362" y="160410"/>
                    <a:pt x="29577" y="133531"/>
                    <a:pt x="906" y="104859"/>
                  </a:cubicBezTo>
                  <a:lnTo>
                    <a:pt x="0" y="103857"/>
                  </a:lnTo>
                  <a:lnTo>
                    <a:pt x="904" y="102857"/>
                  </a:lnTo>
                  <a:cubicBezTo>
                    <a:pt x="29575" y="74186"/>
                    <a:pt x="59360" y="47306"/>
                    <a:pt x="90119" y="22219"/>
                  </a:cubicBezTo>
                  <a:lnTo>
                    <a:pt x="120341" y="0"/>
                  </a:lnTo>
                  <a:close/>
                </a:path>
              </a:pathLst>
            </a:custGeom>
            <a:solidFill>
              <a:srgbClr val="0A10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6" name="任意多边形 205"/>
            <p:cNvSpPr/>
            <p:nvPr/>
          </p:nvSpPr>
          <p:spPr>
            <a:xfrm rot="18900000">
              <a:off x="5111549" y="3432658"/>
              <a:ext cx="207713" cy="120340"/>
            </a:xfrm>
            <a:custGeom>
              <a:avLst/>
              <a:gdLst>
                <a:gd name="connsiteX0" fmla="*/ 207713 w 207713"/>
                <a:gd name="connsiteY0" fmla="*/ 0 h 120340"/>
                <a:gd name="connsiteX1" fmla="*/ 185495 w 207713"/>
                <a:gd name="connsiteY1" fmla="*/ 30221 h 120340"/>
                <a:gd name="connsiteX2" fmla="*/ 104857 w 207713"/>
                <a:gd name="connsiteY2" fmla="*/ 119436 h 120340"/>
                <a:gd name="connsiteX3" fmla="*/ 103856 w 207713"/>
                <a:gd name="connsiteY3" fmla="*/ 120340 h 120340"/>
                <a:gd name="connsiteX4" fmla="*/ 102857 w 207713"/>
                <a:gd name="connsiteY4" fmla="*/ 119436 h 120340"/>
                <a:gd name="connsiteX5" fmla="*/ 22219 w 207713"/>
                <a:gd name="connsiteY5" fmla="*/ 30221 h 120340"/>
                <a:gd name="connsiteX6" fmla="*/ 0 w 207713"/>
                <a:gd name="connsiteY6" fmla="*/ 0 h 120340"/>
                <a:gd name="connsiteX7" fmla="*/ 207713 w 207713"/>
                <a:gd name="connsiteY7" fmla="*/ 0 h 120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713" h="120340">
                  <a:moveTo>
                    <a:pt x="207713" y="0"/>
                  </a:moveTo>
                  <a:lnTo>
                    <a:pt x="185495" y="30221"/>
                  </a:lnTo>
                  <a:cubicBezTo>
                    <a:pt x="160407" y="60980"/>
                    <a:pt x="133528" y="90764"/>
                    <a:pt x="104857" y="119436"/>
                  </a:cubicBezTo>
                  <a:lnTo>
                    <a:pt x="103856" y="120340"/>
                  </a:lnTo>
                  <a:lnTo>
                    <a:pt x="102857" y="119436"/>
                  </a:lnTo>
                  <a:cubicBezTo>
                    <a:pt x="74185" y="90765"/>
                    <a:pt x="47306" y="60980"/>
                    <a:pt x="22219" y="30221"/>
                  </a:cubicBezTo>
                  <a:lnTo>
                    <a:pt x="0" y="0"/>
                  </a:lnTo>
                  <a:lnTo>
                    <a:pt x="207713" y="0"/>
                  </a:lnTo>
                  <a:close/>
                </a:path>
              </a:pathLst>
            </a:custGeom>
            <a:solidFill>
              <a:srgbClr val="3616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7" name="任意多边形 206"/>
            <p:cNvSpPr/>
            <p:nvPr/>
          </p:nvSpPr>
          <p:spPr>
            <a:xfrm rot="18900000">
              <a:off x="4004043" y="3830563"/>
              <a:ext cx="158602" cy="158601"/>
            </a:xfrm>
            <a:custGeom>
              <a:avLst/>
              <a:gdLst>
                <a:gd name="connsiteX0" fmla="*/ 11724 w 158602"/>
                <a:gd name="connsiteY0" fmla="*/ 0 h 158601"/>
                <a:gd name="connsiteX1" fmla="*/ 158602 w 158602"/>
                <a:gd name="connsiteY1" fmla="*/ 146877 h 158601"/>
                <a:gd name="connsiteX2" fmla="*/ 121521 w 158602"/>
                <a:gd name="connsiteY2" fmla="*/ 152536 h 158601"/>
                <a:gd name="connsiteX3" fmla="*/ 1416 w 158602"/>
                <a:gd name="connsiteY3" fmla="*/ 158601 h 158601"/>
                <a:gd name="connsiteX4" fmla="*/ 68 w 158602"/>
                <a:gd name="connsiteY4" fmla="*/ 158533 h 158601"/>
                <a:gd name="connsiteX5" fmla="*/ 0 w 158602"/>
                <a:gd name="connsiteY5" fmla="*/ 157185 h 158601"/>
                <a:gd name="connsiteX6" fmla="*/ 6065 w 158602"/>
                <a:gd name="connsiteY6" fmla="*/ 37081 h 158601"/>
                <a:gd name="connsiteX7" fmla="*/ 11724 w 158602"/>
                <a:gd name="connsiteY7" fmla="*/ 0 h 15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602" h="158601">
                  <a:moveTo>
                    <a:pt x="11724" y="0"/>
                  </a:moveTo>
                  <a:lnTo>
                    <a:pt x="158602" y="146877"/>
                  </a:lnTo>
                  <a:lnTo>
                    <a:pt x="121521" y="152536"/>
                  </a:lnTo>
                  <a:cubicBezTo>
                    <a:pt x="82031" y="156547"/>
                    <a:pt x="41964" y="158601"/>
                    <a:pt x="1416" y="158601"/>
                  </a:cubicBezTo>
                  <a:lnTo>
                    <a:pt x="68" y="158533"/>
                  </a:lnTo>
                  <a:lnTo>
                    <a:pt x="0" y="157185"/>
                  </a:lnTo>
                  <a:cubicBezTo>
                    <a:pt x="0" y="116638"/>
                    <a:pt x="2054" y="76570"/>
                    <a:pt x="6065" y="37081"/>
                  </a:cubicBezTo>
                  <a:lnTo>
                    <a:pt x="11724" y="0"/>
                  </a:lnTo>
                  <a:close/>
                </a:path>
              </a:pathLst>
            </a:custGeom>
            <a:solidFill>
              <a:srgbClr val="2730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8" name="任意多边形 207"/>
            <p:cNvSpPr/>
            <p:nvPr/>
          </p:nvSpPr>
          <p:spPr>
            <a:xfrm rot="18900000">
              <a:off x="3899242" y="-141173"/>
              <a:ext cx="368204" cy="368202"/>
            </a:xfrm>
            <a:custGeom>
              <a:avLst/>
              <a:gdLst>
                <a:gd name="connsiteX0" fmla="*/ 205385 w 368204"/>
                <a:gd name="connsiteY0" fmla="*/ 162820 h 368202"/>
                <a:gd name="connsiteX1" fmla="*/ 339445 w 368204"/>
                <a:gd name="connsiteY1" fmla="*/ 322827 h 368202"/>
                <a:gd name="connsiteX2" fmla="*/ 368204 w 368204"/>
                <a:gd name="connsiteY2" fmla="*/ 368202 h 368202"/>
                <a:gd name="connsiteX3" fmla="*/ 126267 w 368204"/>
                <a:gd name="connsiteY3" fmla="*/ 368202 h 368202"/>
                <a:gd name="connsiteX4" fmla="*/ 0 w 368204"/>
                <a:gd name="connsiteY4" fmla="*/ 241935 h 368202"/>
                <a:gd name="connsiteX5" fmla="*/ 0 w 368204"/>
                <a:gd name="connsiteY5" fmla="*/ 0 h 368202"/>
                <a:gd name="connsiteX6" fmla="*/ 45377 w 368204"/>
                <a:gd name="connsiteY6" fmla="*/ 28759 h 368202"/>
                <a:gd name="connsiteX7" fmla="*/ 205385 w 368204"/>
                <a:gd name="connsiteY7" fmla="*/ 162820 h 36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204" h="368202">
                  <a:moveTo>
                    <a:pt x="205385" y="162820"/>
                  </a:moveTo>
                  <a:cubicBezTo>
                    <a:pt x="255559" y="212995"/>
                    <a:pt x="300246" y="266579"/>
                    <a:pt x="339445" y="322827"/>
                  </a:cubicBezTo>
                  <a:lnTo>
                    <a:pt x="368204" y="368202"/>
                  </a:lnTo>
                  <a:lnTo>
                    <a:pt x="126267" y="368202"/>
                  </a:lnTo>
                  <a:cubicBezTo>
                    <a:pt x="56531" y="368202"/>
                    <a:pt x="0" y="311670"/>
                    <a:pt x="0" y="241935"/>
                  </a:cubicBezTo>
                  <a:lnTo>
                    <a:pt x="0" y="0"/>
                  </a:lnTo>
                  <a:lnTo>
                    <a:pt x="45377" y="28759"/>
                  </a:lnTo>
                  <a:cubicBezTo>
                    <a:pt x="101625" y="67958"/>
                    <a:pt x="155210" y="112645"/>
                    <a:pt x="205385" y="162820"/>
                  </a:cubicBezTo>
                  <a:close/>
                </a:path>
              </a:pathLst>
            </a:custGeom>
            <a:solidFill>
              <a:srgbClr val="D233A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9" name="任意多边形 208"/>
            <p:cNvSpPr/>
            <p:nvPr/>
          </p:nvSpPr>
          <p:spPr>
            <a:xfrm rot="18900000">
              <a:off x="3899241" y="4494505"/>
              <a:ext cx="368206" cy="368207"/>
            </a:xfrm>
            <a:custGeom>
              <a:avLst/>
              <a:gdLst>
                <a:gd name="connsiteX0" fmla="*/ 331223 w 368206"/>
                <a:gd name="connsiteY0" fmla="*/ 36983 h 368207"/>
                <a:gd name="connsiteX1" fmla="*/ 368205 w 368206"/>
                <a:gd name="connsiteY1" fmla="*/ 126267 h 368207"/>
                <a:gd name="connsiteX2" fmla="*/ 368206 w 368206"/>
                <a:gd name="connsiteY2" fmla="*/ 368207 h 368207"/>
                <a:gd name="connsiteX3" fmla="*/ 322828 w 368206"/>
                <a:gd name="connsiteY3" fmla="*/ 339446 h 368207"/>
                <a:gd name="connsiteX4" fmla="*/ 162821 w 368206"/>
                <a:gd name="connsiteY4" fmla="*/ 205386 h 368207"/>
                <a:gd name="connsiteX5" fmla="*/ 28761 w 368206"/>
                <a:gd name="connsiteY5" fmla="*/ 45379 h 368207"/>
                <a:gd name="connsiteX6" fmla="*/ 0 w 368206"/>
                <a:gd name="connsiteY6" fmla="*/ 0 h 368207"/>
                <a:gd name="connsiteX7" fmla="*/ 241939 w 368206"/>
                <a:gd name="connsiteY7" fmla="*/ 0 h 368207"/>
                <a:gd name="connsiteX8" fmla="*/ 331223 w 368206"/>
                <a:gd name="connsiteY8" fmla="*/ 36983 h 36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206" h="368207">
                  <a:moveTo>
                    <a:pt x="331223" y="36983"/>
                  </a:moveTo>
                  <a:cubicBezTo>
                    <a:pt x="354072" y="59833"/>
                    <a:pt x="368205" y="91400"/>
                    <a:pt x="368205" y="126267"/>
                  </a:cubicBezTo>
                  <a:lnTo>
                    <a:pt x="368206" y="368207"/>
                  </a:lnTo>
                  <a:lnTo>
                    <a:pt x="322828" y="339446"/>
                  </a:lnTo>
                  <a:cubicBezTo>
                    <a:pt x="266580" y="300248"/>
                    <a:pt x="212996" y="255561"/>
                    <a:pt x="162821" y="205386"/>
                  </a:cubicBezTo>
                  <a:cubicBezTo>
                    <a:pt x="112646" y="155211"/>
                    <a:pt x="67959" y="101627"/>
                    <a:pt x="28761" y="45379"/>
                  </a:cubicBezTo>
                  <a:lnTo>
                    <a:pt x="0" y="0"/>
                  </a:lnTo>
                  <a:lnTo>
                    <a:pt x="241939" y="0"/>
                  </a:lnTo>
                  <a:cubicBezTo>
                    <a:pt x="276806" y="0"/>
                    <a:pt x="308373" y="14133"/>
                    <a:pt x="331223" y="36983"/>
                  </a:cubicBezTo>
                  <a:close/>
                </a:path>
              </a:pathLst>
            </a:custGeom>
            <a:solidFill>
              <a:srgbClr val="17ACA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0" name="任意多边形 209"/>
            <p:cNvSpPr/>
            <p:nvPr/>
          </p:nvSpPr>
          <p:spPr>
            <a:xfrm>
              <a:off x="2209350" y="546325"/>
              <a:ext cx="455975" cy="484010"/>
            </a:xfrm>
            <a:custGeom>
              <a:avLst/>
              <a:gdLst>
                <a:gd name="connsiteX0" fmla="*/ 405537 w 455975"/>
                <a:gd name="connsiteY0" fmla="*/ 0 h 484010"/>
                <a:gd name="connsiteX1" fmla="*/ 431279 w 455975"/>
                <a:gd name="connsiteY1" fmla="*/ 47426 h 484010"/>
                <a:gd name="connsiteX2" fmla="*/ 455975 w 455975"/>
                <a:gd name="connsiteY2" fmla="*/ 169750 h 484010"/>
                <a:gd name="connsiteX3" fmla="*/ 141715 w 455975"/>
                <a:gd name="connsiteY3" fmla="*/ 484010 h 484010"/>
                <a:gd name="connsiteX4" fmla="*/ 19391 w 455975"/>
                <a:gd name="connsiteY4" fmla="*/ 459314 h 484010"/>
                <a:gd name="connsiteX5" fmla="*/ 0 w 455975"/>
                <a:gd name="connsiteY5" fmla="*/ 448789 h 484010"/>
                <a:gd name="connsiteX6" fmla="*/ 25010 w 455975"/>
                <a:gd name="connsiteY6" fmla="*/ 400485 h 484010"/>
                <a:gd name="connsiteX7" fmla="*/ 213753 w 455975"/>
                <a:gd name="connsiteY7" fmla="*/ 154201 h 484010"/>
                <a:gd name="connsiteX8" fmla="*/ 373760 w 455975"/>
                <a:gd name="connsiteY8" fmla="*/ 20140 h 484010"/>
                <a:gd name="connsiteX9" fmla="*/ 405537 w 455975"/>
                <a:gd name="connsiteY9" fmla="*/ 0 h 484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5975" h="484010">
                  <a:moveTo>
                    <a:pt x="405537" y="0"/>
                  </a:moveTo>
                  <a:lnTo>
                    <a:pt x="431279" y="47426"/>
                  </a:lnTo>
                  <a:cubicBezTo>
                    <a:pt x="447181" y="85023"/>
                    <a:pt x="455975" y="126360"/>
                    <a:pt x="455975" y="169750"/>
                  </a:cubicBezTo>
                  <a:cubicBezTo>
                    <a:pt x="455975" y="343311"/>
                    <a:pt x="315276" y="484010"/>
                    <a:pt x="141715" y="484010"/>
                  </a:cubicBezTo>
                  <a:cubicBezTo>
                    <a:pt x="98325" y="484010"/>
                    <a:pt x="56989" y="475216"/>
                    <a:pt x="19391" y="459314"/>
                  </a:cubicBezTo>
                  <a:lnTo>
                    <a:pt x="0" y="448789"/>
                  </a:lnTo>
                  <a:lnTo>
                    <a:pt x="25010" y="400485"/>
                  </a:lnTo>
                  <a:cubicBezTo>
                    <a:pt x="75577" y="312397"/>
                    <a:pt x="138491" y="229463"/>
                    <a:pt x="213753" y="154201"/>
                  </a:cubicBezTo>
                  <a:cubicBezTo>
                    <a:pt x="263928" y="104026"/>
                    <a:pt x="317512" y="59339"/>
                    <a:pt x="373760" y="20140"/>
                  </a:cubicBezTo>
                  <a:lnTo>
                    <a:pt x="405537" y="0"/>
                  </a:lnTo>
                  <a:close/>
                </a:path>
              </a:pathLst>
            </a:custGeom>
            <a:solidFill>
              <a:srgbClr val="960BC8"/>
            </a:solidFill>
            <a:ln>
              <a:noFill/>
            </a:ln>
            <a:effectLst>
              <a:outerShdw blurRad="50800" dist="381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1" name="任意多边形 210"/>
            <p:cNvSpPr/>
            <p:nvPr/>
          </p:nvSpPr>
          <p:spPr>
            <a:xfrm>
              <a:off x="5501364" y="546327"/>
              <a:ext cx="455974" cy="484008"/>
            </a:xfrm>
            <a:custGeom>
              <a:avLst/>
              <a:gdLst>
                <a:gd name="connsiteX0" fmla="*/ 50437 w 455974"/>
                <a:gd name="connsiteY0" fmla="*/ 0 h 484008"/>
                <a:gd name="connsiteX1" fmla="*/ 82214 w 455974"/>
                <a:gd name="connsiteY1" fmla="*/ 20140 h 484008"/>
                <a:gd name="connsiteX2" fmla="*/ 242221 w 455974"/>
                <a:gd name="connsiteY2" fmla="*/ 154201 h 484008"/>
                <a:gd name="connsiteX3" fmla="*/ 430964 w 455974"/>
                <a:gd name="connsiteY3" fmla="*/ 400485 h 484008"/>
                <a:gd name="connsiteX4" fmla="*/ 455974 w 455974"/>
                <a:gd name="connsiteY4" fmla="*/ 448788 h 484008"/>
                <a:gd name="connsiteX5" fmla="*/ 436584 w 455974"/>
                <a:gd name="connsiteY5" fmla="*/ 459312 h 484008"/>
                <a:gd name="connsiteX6" fmla="*/ 314260 w 455974"/>
                <a:gd name="connsiteY6" fmla="*/ 484008 h 484008"/>
                <a:gd name="connsiteX7" fmla="*/ 0 w 455974"/>
                <a:gd name="connsiteY7" fmla="*/ 169748 h 484008"/>
                <a:gd name="connsiteX8" fmla="*/ 24696 w 455974"/>
                <a:gd name="connsiteY8" fmla="*/ 47424 h 484008"/>
                <a:gd name="connsiteX9" fmla="*/ 50437 w 455974"/>
                <a:gd name="connsiteY9" fmla="*/ 0 h 48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5974" h="484008">
                  <a:moveTo>
                    <a:pt x="50437" y="0"/>
                  </a:moveTo>
                  <a:lnTo>
                    <a:pt x="82214" y="20140"/>
                  </a:lnTo>
                  <a:cubicBezTo>
                    <a:pt x="138462" y="59339"/>
                    <a:pt x="192046" y="104026"/>
                    <a:pt x="242221" y="154201"/>
                  </a:cubicBezTo>
                  <a:cubicBezTo>
                    <a:pt x="317483" y="229463"/>
                    <a:pt x="380398" y="312396"/>
                    <a:pt x="430964" y="400485"/>
                  </a:cubicBezTo>
                  <a:lnTo>
                    <a:pt x="455974" y="448788"/>
                  </a:lnTo>
                  <a:lnTo>
                    <a:pt x="436584" y="459312"/>
                  </a:lnTo>
                  <a:cubicBezTo>
                    <a:pt x="398987" y="475214"/>
                    <a:pt x="357650" y="484008"/>
                    <a:pt x="314260" y="484008"/>
                  </a:cubicBezTo>
                  <a:cubicBezTo>
                    <a:pt x="140699" y="484008"/>
                    <a:pt x="0" y="343309"/>
                    <a:pt x="0" y="169748"/>
                  </a:cubicBezTo>
                  <a:cubicBezTo>
                    <a:pt x="0" y="126358"/>
                    <a:pt x="8794" y="85021"/>
                    <a:pt x="24696" y="47424"/>
                  </a:cubicBezTo>
                  <a:lnTo>
                    <a:pt x="50437" y="0"/>
                  </a:lnTo>
                  <a:close/>
                </a:path>
              </a:pathLst>
            </a:custGeom>
            <a:solidFill>
              <a:srgbClr val="BC173D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2" name="任意多边形 211"/>
            <p:cNvSpPr/>
            <p:nvPr/>
          </p:nvSpPr>
          <p:spPr>
            <a:xfrm>
              <a:off x="2179218" y="3612375"/>
              <a:ext cx="486107" cy="535680"/>
            </a:xfrm>
            <a:custGeom>
              <a:avLst/>
              <a:gdLst>
                <a:gd name="connsiteX0" fmla="*/ 171847 w 486107"/>
                <a:gd name="connsiteY0" fmla="*/ 0 h 535680"/>
                <a:gd name="connsiteX1" fmla="*/ 486107 w 486107"/>
                <a:gd name="connsiteY1" fmla="*/ 314260 h 535680"/>
                <a:gd name="connsiteX2" fmla="*/ 432436 w 486107"/>
                <a:gd name="connsiteY2" fmla="*/ 489966 h 535680"/>
                <a:gd name="connsiteX3" fmla="*/ 394718 w 486107"/>
                <a:gd name="connsiteY3" fmla="*/ 535680 h 535680"/>
                <a:gd name="connsiteX4" fmla="*/ 321612 w 486107"/>
                <a:gd name="connsiteY4" fmla="*/ 479780 h 535680"/>
                <a:gd name="connsiteX5" fmla="*/ 243886 w 486107"/>
                <a:gd name="connsiteY5" fmla="*/ 408634 h 535680"/>
                <a:gd name="connsiteX6" fmla="*/ 8693 w 486107"/>
                <a:gd name="connsiteY6" fmla="*/ 72637 h 535680"/>
                <a:gd name="connsiteX7" fmla="*/ 0 w 486107"/>
                <a:gd name="connsiteY7" fmla="*/ 51577 h 535680"/>
                <a:gd name="connsiteX8" fmla="*/ 49523 w 486107"/>
                <a:gd name="connsiteY8" fmla="*/ 24696 h 535680"/>
                <a:gd name="connsiteX9" fmla="*/ 171847 w 486107"/>
                <a:gd name="connsiteY9" fmla="*/ 0 h 53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6107" h="535680">
                  <a:moveTo>
                    <a:pt x="171847" y="0"/>
                  </a:moveTo>
                  <a:cubicBezTo>
                    <a:pt x="345408" y="0"/>
                    <a:pt x="486107" y="140699"/>
                    <a:pt x="486107" y="314260"/>
                  </a:cubicBezTo>
                  <a:cubicBezTo>
                    <a:pt x="486107" y="379346"/>
                    <a:pt x="466321" y="439810"/>
                    <a:pt x="432436" y="489966"/>
                  </a:cubicBezTo>
                  <a:lnTo>
                    <a:pt x="394718" y="535680"/>
                  </a:lnTo>
                  <a:lnTo>
                    <a:pt x="321612" y="479780"/>
                  </a:lnTo>
                  <a:cubicBezTo>
                    <a:pt x="294913" y="457437"/>
                    <a:pt x="268974" y="433722"/>
                    <a:pt x="243886" y="408634"/>
                  </a:cubicBezTo>
                  <a:cubicBezTo>
                    <a:pt x="143537" y="308285"/>
                    <a:pt x="65139" y="194297"/>
                    <a:pt x="8693" y="72637"/>
                  </a:cubicBezTo>
                  <a:lnTo>
                    <a:pt x="0" y="51577"/>
                  </a:lnTo>
                  <a:lnTo>
                    <a:pt x="49523" y="24696"/>
                  </a:lnTo>
                  <a:cubicBezTo>
                    <a:pt x="87121" y="8794"/>
                    <a:pt x="128457" y="0"/>
                    <a:pt x="171847" y="0"/>
                  </a:cubicBezTo>
                  <a:close/>
                </a:path>
              </a:pathLst>
            </a:custGeom>
            <a:solidFill>
              <a:srgbClr val="0735F0"/>
            </a:solidFill>
            <a:ln>
              <a:noFill/>
            </a:ln>
            <a:effectLst>
              <a:outerShdw blurRad="50800" dist="381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3" name="任意多边形 212"/>
            <p:cNvSpPr/>
            <p:nvPr/>
          </p:nvSpPr>
          <p:spPr>
            <a:xfrm>
              <a:off x="5501365" y="3612375"/>
              <a:ext cx="486109" cy="535680"/>
            </a:xfrm>
            <a:custGeom>
              <a:avLst/>
              <a:gdLst>
                <a:gd name="connsiteX0" fmla="*/ 314260 w 486109"/>
                <a:gd name="connsiteY0" fmla="*/ 0 h 535680"/>
                <a:gd name="connsiteX1" fmla="*/ 436584 w 486109"/>
                <a:gd name="connsiteY1" fmla="*/ 24696 h 535680"/>
                <a:gd name="connsiteX2" fmla="*/ 486109 w 486109"/>
                <a:gd name="connsiteY2" fmla="*/ 51578 h 535680"/>
                <a:gd name="connsiteX3" fmla="*/ 477416 w 486109"/>
                <a:gd name="connsiteY3" fmla="*/ 72637 h 535680"/>
                <a:gd name="connsiteX4" fmla="*/ 242222 w 486109"/>
                <a:gd name="connsiteY4" fmla="*/ 408634 h 535680"/>
                <a:gd name="connsiteX5" fmla="*/ 164496 w 486109"/>
                <a:gd name="connsiteY5" fmla="*/ 479780 h 535680"/>
                <a:gd name="connsiteX6" fmla="*/ 91389 w 486109"/>
                <a:gd name="connsiteY6" fmla="*/ 535680 h 535680"/>
                <a:gd name="connsiteX7" fmla="*/ 53671 w 486109"/>
                <a:gd name="connsiteY7" fmla="*/ 489966 h 535680"/>
                <a:gd name="connsiteX8" fmla="*/ 0 w 486109"/>
                <a:gd name="connsiteY8" fmla="*/ 314260 h 535680"/>
                <a:gd name="connsiteX9" fmla="*/ 314260 w 486109"/>
                <a:gd name="connsiteY9" fmla="*/ 0 h 53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6109" h="535680">
                  <a:moveTo>
                    <a:pt x="314260" y="0"/>
                  </a:moveTo>
                  <a:cubicBezTo>
                    <a:pt x="357650" y="0"/>
                    <a:pt x="398987" y="8794"/>
                    <a:pt x="436584" y="24696"/>
                  </a:cubicBezTo>
                  <a:lnTo>
                    <a:pt x="486109" y="51578"/>
                  </a:lnTo>
                  <a:lnTo>
                    <a:pt x="477416" y="72637"/>
                  </a:lnTo>
                  <a:cubicBezTo>
                    <a:pt x="420970" y="194297"/>
                    <a:pt x="342572" y="308285"/>
                    <a:pt x="242222" y="408634"/>
                  </a:cubicBezTo>
                  <a:cubicBezTo>
                    <a:pt x="217135" y="433722"/>
                    <a:pt x="191195" y="457437"/>
                    <a:pt x="164496" y="479780"/>
                  </a:cubicBezTo>
                  <a:lnTo>
                    <a:pt x="91389" y="535680"/>
                  </a:lnTo>
                  <a:lnTo>
                    <a:pt x="53671" y="489966"/>
                  </a:lnTo>
                  <a:cubicBezTo>
                    <a:pt x="19786" y="439810"/>
                    <a:pt x="0" y="379346"/>
                    <a:pt x="0" y="314260"/>
                  </a:cubicBezTo>
                  <a:cubicBezTo>
                    <a:pt x="0" y="140699"/>
                    <a:pt x="140699" y="0"/>
                    <a:pt x="314260" y="0"/>
                  </a:cubicBezTo>
                  <a:close/>
                </a:path>
              </a:pathLst>
            </a:custGeom>
            <a:solidFill>
              <a:srgbClr val="EA7B00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4" name="任意多边形 213"/>
            <p:cNvSpPr/>
            <p:nvPr/>
          </p:nvSpPr>
          <p:spPr>
            <a:xfrm rot="2700000">
              <a:off x="6216898" y="2175692"/>
              <a:ext cx="368573" cy="367840"/>
            </a:xfrm>
            <a:custGeom>
              <a:avLst/>
              <a:gdLst>
                <a:gd name="connsiteX0" fmla="*/ 0 w 368573"/>
                <a:gd name="connsiteY0" fmla="*/ 0 h 367840"/>
                <a:gd name="connsiteX1" fmla="*/ 46379 w 368573"/>
                <a:gd name="connsiteY1" fmla="*/ 29395 h 367840"/>
                <a:gd name="connsiteX2" fmla="*/ 206386 w 368573"/>
                <a:gd name="connsiteY2" fmla="*/ 163455 h 367840"/>
                <a:gd name="connsiteX3" fmla="*/ 340446 w 368573"/>
                <a:gd name="connsiteY3" fmla="*/ 323462 h 367840"/>
                <a:gd name="connsiteX4" fmla="*/ 368573 w 368573"/>
                <a:gd name="connsiteY4" fmla="*/ 367840 h 367840"/>
                <a:gd name="connsiteX5" fmla="*/ 126267 w 368573"/>
                <a:gd name="connsiteY5" fmla="*/ 367840 h 367840"/>
                <a:gd name="connsiteX6" fmla="*/ 0 w 368573"/>
                <a:gd name="connsiteY6" fmla="*/ 241573 h 367840"/>
                <a:gd name="connsiteX7" fmla="*/ 0 w 368573"/>
                <a:gd name="connsiteY7" fmla="*/ 0 h 3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573" h="367840">
                  <a:moveTo>
                    <a:pt x="0" y="0"/>
                  </a:moveTo>
                  <a:lnTo>
                    <a:pt x="46379" y="29395"/>
                  </a:lnTo>
                  <a:cubicBezTo>
                    <a:pt x="102627" y="68594"/>
                    <a:pt x="156211" y="113281"/>
                    <a:pt x="206386" y="163455"/>
                  </a:cubicBezTo>
                  <a:cubicBezTo>
                    <a:pt x="256561" y="213630"/>
                    <a:pt x="301248" y="267214"/>
                    <a:pt x="340446" y="323462"/>
                  </a:cubicBezTo>
                  <a:lnTo>
                    <a:pt x="368573" y="367840"/>
                  </a:lnTo>
                  <a:lnTo>
                    <a:pt x="126267" y="367840"/>
                  </a:lnTo>
                  <a:cubicBezTo>
                    <a:pt x="56532" y="367840"/>
                    <a:pt x="0" y="311308"/>
                    <a:pt x="0" y="24157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4214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5" name="任意多边形 214"/>
            <p:cNvSpPr/>
            <p:nvPr/>
          </p:nvSpPr>
          <p:spPr>
            <a:xfrm rot="2700000">
              <a:off x="1581590" y="2175329"/>
              <a:ext cx="367833" cy="368567"/>
            </a:xfrm>
            <a:custGeom>
              <a:avLst/>
              <a:gdLst>
                <a:gd name="connsiteX0" fmla="*/ 0 w 367833"/>
                <a:gd name="connsiteY0" fmla="*/ 0 h 368567"/>
                <a:gd name="connsiteX1" fmla="*/ 241566 w 367833"/>
                <a:gd name="connsiteY1" fmla="*/ 0 h 368567"/>
                <a:gd name="connsiteX2" fmla="*/ 367833 w 367833"/>
                <a:gd name="connsiteY2" fmla="*/ 126267 h 368567"/>
                <a:gd name="connsiteX3" fmla="*/ 367833 w 367833"/>
                <a:gd name="connsiteY3" fmla="*/ 368567 h 368567"/>
                <a:gd name="connsiteX4" fmla="*/ 323460 w 367833"/>
                <a:gd name="connsiteY4" fmla="*/ 340443 h 368567"/>
                <a:gd name="connsiteX5" fmla="*/ 163453 w 367833"/>
                <a:gd name="connsiteY5" fmla="*/ 206382 h 368567"/>
                <a:gd name="connsiteX6" fmla="*/ 29393 w 367833"/>
                <a:gd name="connsiteY6" fmla="*/ 46375 h 368567"/>
                <a:gd name="connsiteX7" fmla="*/ 0 w 367833"/>
                <a:gd name="connsiteY7" fmla="*/ 0 h 36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833" h="368567">
                  <a:moveTo>
                    <a:pt x="0" y="0"/>
                  </a:moveTo>
                  <a:lnTo>
                    <a:pt x="241566" y="0"/>
                  </a:lnTo>
                  <a:cubicBezTo>
                    <a:pt x="311301" y="0"/>
                    <a:pt x="367833" y="56532"/>
                    <a:pt x="367833" y="126267"/>
                  </a:cubicBezTo>
                  <a:lnTo>
                    <a:pt x="367833" y="368567"/>
                  </a:lnTo>
                  <a:lnTo>
                    <a:pt x="323460" y="340443"/>
                  </a:lnTo>
                  <a:cubicBezTo>
                    <a:pt x="267212" y="301244"/>
                    <a:pt x="213628" y="256557"/>
                    <a:pt x="163453" y="206382"/>
                  </a:cubicBezTo>
                  <a:cubicBezTo>
                    <a:pt x="113278" y="156208"/>
                    <a:pt x="68591" y="102624"/>
                    <a:pt x="29393" y="463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00FCE"/>
            </a:solidFill>
            <a:ln>
              <a:noFill/>
            </a:ln>
            <a:effectLst>
              <a:outerShdw blurRad="50800" dist="381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82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/>
          <p:cNvSpPr/>
          <p:nvPr/>
        </p:nvSpPr>
        <p:spPr>
          <a:xfrm rot="18900000" flipH="1">
            <a:off x="4318799" y="1100999"/>
            <a:ext cx="1723952" cy="1723952"/>
          </a:xfrm>
          <a:prstGeom prst="ellipse">
            <a:avLst/>
          </a:prstGeom>
          <a:solidFill>
            <a:srgbClr val="E0474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 rot="18900000" flipH="1">
            <a:off x="3101250" y="2318548"/>
            <a:ext cx="1723952" cy="1723952"/>
          </a:xfrm>
          <a:prstGeom prst="ellipse">
            <a:avLst/>
          </a:prstGeom>
          <a:solidFill>
            <a:srgbClr val="246FE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rot="2700000">
            <a:off x="3101250" y="1100999"/>
            <a:ext cx="1723952" cy="1723952"/>
          </a:xfrm>
          <a:prstGeom prst="ellipse">
            <a:avLst/>
          </a:prstGeom>
          <a:solidFill>
            <a:srgbClr val="B42AD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rot="2700000">
            <a:off x="4318799" y="2318548"/>
            <a:ext cx="1723952" cy="1723952"/>
          </a:xfrm>
          <a:prstGeom prst="ellipse">
            <a:avLst/>
          </a:prstGeom>
          <a:solidFill>
            <a:srgbClr val="E9A84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49087" y="1709774"/>
            <a:ext cx="1723952" cy="1723952"/>
          </a:xfrm>
          <a:prstGeom prst="ellipse">
            <a:avLst/>
          </a:prstGeom>
          <a:solidFill>
            <a:srgbClr val="863BE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570962" y="1709774"/>
            <a:ext cx="1723952" cy="1723952"/>
          </a:xfrm>
          <a:prstGeom prst="ellipse">
            <a:avLst/>
          </a:prstGeom>
          <a:solidFill>
            <a:srgbClr val="ED715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5400000">
            <a:off x="3710025" y="848837"/>
            <a:ext cx="1723952" cy="1723952"/>
          </a:xfrm>
          <a:prstGeom prst="ellipse">
            <a:avLst/>
          </a:prstGeom>
          <a:solidFill>
            <a:srgbClr val="A1399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5400000">
            <a:off x="3710025" y="2570712"/>
            <a:ext cx="1723952" cy="1723952"/>
          </a:xfrm>
          <a:prstGeom prst="ellipse">
            <a:avLst/>
          </a:prstGeom>
          <a:solidFill>
            <a:srgbClr val="40BFB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3441359" y="1441109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19078B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/>
        </p:nvSpPr>
        <p:spPr>
          <a:xfrm rot="16200000">
            <a:off x="3441359" y="1441110"/>
            <a:ext cx="2261284" cy="2261283"/>
          </a:xfrm>
          <a:prstGeom prst="roundRect">
            <a:avLst>
              <a:gd name="adj" fmla="val 22252"/>
            </a:avLst>
          </a:prstGeom>
          <a:solidFill>
            <a:srgbClr val="2B074B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3087865" y="1087613"/>
            <a:ext cx="2968273" cy="2968273"/>
            <a:chOff x="3087865" y="1087613"/>
            <a:chExt cx="2968273" cy="2968273"/>
          </a:xfrm>
        </p:grpSpPr>
        <p:sp>
          <p:nvSpPr>
            <p:cNvPr id="196" name="任意多边形 195"/>
            <p:cNvSpPr/>
            <p:nvPr/>
          </p:nvSpPr>
          <p:spPr>
            <a:xfrm rot="18900000">
              <a:off x="4444055" y="1087613"/>
              <a:ext cx="255892" cy="255892"/>
            </a:xfrm>
            <a:custGeom>
              <a:avLst/>
              <a:gdLst>
                <a:gd name="connsiteX0" fmla="*/ 207465 w 348722"/>
                <a:gd name="connsiteY0" fmla="*/ 141258 h 348722"/>
                <a:gd name="connsiteX1" fmla="*/ 291198 w 348722"/>
                <a:gd name="connsiteY1" fmla="*/ 242742 h 348722"/>
                <a:gd name="connsiteX2" fmla="*/ 348722 w 348722"/>
                <a:gd name="connsiteY2" fmla="*/ 348722 h 348722"/>
                <a:gd name="connsiteX3" fmla="*/ 277500 w 348722"/>
                <a:gd name="connsiteY3" fmla="*/ 330409 h 348722"/>
                <a:gd name="connsiteX4" fmla="*/ 160865 w 348722"/>
                <a:gd name="connsiteY4" fmla="*/ 312609 h 348722"/>
                <a:gd name="connsiteX5" fmla="*/ 42110 w 348722"/>
                <a:gd name="connsiteY5" fmla="*/ 306612 h 348722"/>
                <a:gd name="connsiteX6" fmla="*/ 36113 w 348722"/>
                <a:gd name="connsiteY6" fmla="*/ 187856 h 348722"/>
                <a:gd name="connsiteX7" fmla="*/ 18312 w 348722"/>
                <a:gd name="connsiteY7" fmla="*/ 71222 h 348722"/>
                <a:gd name="connsiteX8" fmla="*/ 0 w 348722"/>
                <a:gd name="connsiteY8" fmla="*/ 0 h 348722"/>
                <a:gd name="connsiteX9" fmla="*/ 105981 w 348722"/>
                <a:gd name="connsiteY9" fmla="*/ 57526 h 348722"/>
                <a:gd name="connsiteX10" fmla="*/ 207465 w 348722"/>
                <a:gd name="connsiteY10" fmla="*/ 141258 h 34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722" h="348722">
                  <a:moveTo>
                    <a:pt x="207465" y="141258"/>
                  </a:moveTo>
                  <a:cubicBezTo>
                    <a:pt x="238488" y="172281"/>
                    <a:pt x="266552" y="206262"/>
                    <a:pt x="291198" y="242742"/>
                  </a:cubicBezTo>
                  <a:lnTo>
                    <a:pt x="348722" y="348722"/>
                  </a:lnTo>
                  <a:lnTo>
                    <a:pt x="277500" y="330409"/>
                  </a:lnTo>
                  <a:cubicBezTo>
                    <a:pt x="239265" y="322585"/>
                    <a:pt x="200354" y="316619"/>
                    <a:pt x="160865" y="312609"/>
                  </a:cubicBezTo>
                  <a:lnTo>
                    <a:pt x="42110" y="306612"/>
                  </a:lnTo>
                  <a:lnTo>
                    <a:pt x="36113" y="187856"/>
                  </a:lnTo>
                  <a:cubicBezTo>
                    <a:pt x="32103" y="148367"/>
                    <a:pt x="26136" y="109456"/>
                    <a:pt x="18312" y="71222"/>
                  </a:cubicBezTo>
                  <a:lnTo>
                    <a:pt x="0" y="0"/>
                  </a:lnTo>
                  <a:lnTo>
                    <a:pt x="105981" y="57526"/>
                  </a:lnTo>
                  <a:cubicBezTo>
                    <a:pt x="142461" y="82171"/>
                    <a:pt x="176443" y="110235"/>
                    <a:pt x="207465" y="141258"/>
                  </a:cubicBezTo>
                  <a:close/>
                </a:path>
              </a:pathLst>
            </a:custGeom>
            <a:solidFill>
              <a:srgbClr val="6C16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8" name="任意多边形 197"/>
            <p:cNvSpPr/>
            <p:nvPr/>
          </p:nvSpPr>
          <p:spPr>
            <a:xfrm rot="18900000">
              <a:off x="3087865" y="2443806"/>
              <a:ext cx="255891" cy="255891"/>
            </a:xfrm>
            <a:custGeom>
              <a:avLst/>
              <a:gdLst>
                <a:gd name="connsiteX0" fmla="*/ 348721 w 348721"/>
                <a:gd name="connsiteY0" fmla="*/ 0 h 348721"/>
                <a:gd name="connsiteX1" fmla="*/ 330409 w 348721"/>
                <a:gd name="connsiteY1" fmla="*/ 71221 h 348721"/>
                <a:gd name="connsiteX2" fmla="*/ 312608 w 348721"/>
                <a:gd name="connsiteY2" fmla="*/ 187855 h 348721"/>
                <a:gd name="connsiteX3" fmla="*/ 306611 w 348721"/>
                <a:gd name="connsiteY3" fmla="*/ 306611 h 348721"/>
                <a:gd name="connsiteX4" fmla="*/ 187855 w 348721"/>
                <a:gd name="connsiteY4" fmla="*/ 312608 h 348721"/>
                <a:gd name="connsiteX5" fmla="*/ 71221 w 348721"/>
                <a:gd name="connsiteY5" fmla="*/ 330408 h 348721"/>
                <a:gd name="connsiteX6" fmla="*/ 0 w 348721"/>
                <a:gd name="connsiteY6" fmla="*/ 348721 h 348721"/>
                <a:gd name="connsiteX7" fmla="*/ 57524 w 348721"/>
                <a:gd name="connsiteY7" fmla="*/ 242741 h 348721"/>
                <a:gd name="connsiteX8" fmla="*/ 242741 w 348721"/>
                <a:gd name="connsiteY8" fmla="*/ 57525 h 348721"/>
                <a:gd name="connsiteX9" fmla="*/ 348721 w 348721"/>
                <a:gd name="connsiteY9" fmla="*/ 0 h 34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8721" h="348721">
                  <a:moveTo>
                    <a:pt x="348721" y="0"/>
                  </a:moveTo>
                  <a:lnTo>
                    <a:pt x="330409" y="71221"/>
                  </a:lnTo>
                  <a:cubicBezTo>
                    <a:pt x="322585" y="109455"/>
                    <a:pt x="316618" y="148366"/>
                    <a:pt x="312608" y="187855"/>
                  </a:cubicBezTo>
                  <a:lnTo>
                    <a:pt x="306611" y="306611"/>
                  </a:lnTo>
                  <a:lnTo>
                    <a:pt x="187855" y="312608"/>
                  </a:lnTo>
                  <a:cubicBezTo>
                    <a:pt x="148366" y="316618"/>
                    <a:pt x="109455" y="322584"/>
                    <a:pt x="71221" y="330408"/>
                  </a:cubicBezTo>
                  <a:lnTo>
                    <a:pt x="0" y="348721"/>
                  </a:lnTo>
                  <a:lnTo>
                    <a:pt x="57524" y="242741"/>
                  </a:lnTo>
                  <a:cubicBezTo>
                    <a:pt x="106815" y="169781"/>
                    <a:pt x="169780" y="106816"/>
                    <a:pt x="242741" y="57525"/>
                  </a:cubicBezTo>
                  <a:lnTo>
                    <a:pt x="348721" y="0"/>
                  </a:lnTo>
                  <a:close/>
                </a:path>
              </a:pathLst>
            </a:custGeom>
            <a:solidFill>
              <a:srgbClr val="4A2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9" name="任意多边形 198"/>
            <p:cNvSpPr/>
            <p:nvPr/>
          </p:nvSpPr>
          <p:spPr>
            <a:xfrm rot="18900000">
              <a:off x="4444056" y="3799996"/>
              <a:ext cx="255891" cy="255890"/>
            </a:xfrm>
            <a:custGeom>
              <a:avLst/>
              <a:gdLst>
                <a:gd name="connsiteX0" fmla="*/ 306611 w 348721"/>
                <a:gd name="connsiteY0" fmla="*/ 42109 h 348720"/>
                <a:gd name="connsiteX1" fmla="*/ 312608 w 348721"/>
                <a:gd name="connsiteY1" fmla="*/ 160865 h 348720"/>
                <a:gd name="connsiteX2" fmla="*/ 330409 w 348721"/>
                <a:gd name="connsiteY2" fmla="*/ 277500 h 348720"/>
                <a:gd name="connsiteX3" fmla="*/ 348721 w 348721"/>
                <a:gd name="connsiteY3" fmla="*/ 348720 h 348720"/>
                <a:gd name="connsiteX4" fmla="*/ 242741 w 348721"/>
                <a:gd name="connsiteY4" fmla="*/ 291197 h 348720"/>
                <a:gd name="connsiteX5" fmla="*/ 57523 w 348721"/>
                <a:gd name="connsiteY5" fmla="*/ 105980 h 348720"/>
                <a:gd name="connsiteX6" fmla="*/ 0 w 348721"/>
                <a:gd name="connsiteY6" fmla="*/ 0 h 348720"/>
                <a:gd name="connsiteX7" fmla="*/ 71221 w 348721"/>
                <a:gd name="connsiteY7" fmla="*/ 18312 h 348720"/>
                <a:gd name="connsiteX8" fmla="*/ 187855 w 348721"/>
                <a:gd name="connsiteY8" fmla="*/ 36112 h 348720"/>
                <a:gd name="connsiteX9" fmla="*/ 306611 w 348721"/>
                <a:gd name="connsiteY9" fmla="*/ 42109 h 34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8721" h="348720">
                  <a:moveTo>
                    <a:pt x="306611" y="42109"/>
                  </a:moveTo>
                  <a:lnTo>
                    <a:pt x="312608" y="160865"/>
                  </a:lnTo>
                  <a:cubicBezTo>
                    <a:pt x="316618" y="200354"/>
                    <a:pt x="322585" y="239265"/>
                    <a:pt x="330409" y="277500"/>
                  </a:cubicBezTo>
                  <a:lnTo>
                    <a:pt x="348721" y="348720"/>
                  </a:lnTo>
                  <a:lnTo>
                    <a:pt x="242741" y="291197"/>
                  </a:lnTo>
                  <a:cubicBezTo>
                    <a:pt x="169780" y="241905"/>
                    <a:pt x="106815" y="178940"/>
                    <a:pt x="57523" y="105980"/>
                  </a:cubicBezTo>
                  <a:lnTo>
                    <a:pt x="0" y="0"/>
                  </a:lnTo>
                  <a:lnTo>
                    <a:pt x="71221" y="18312"/>
                  </a:lnTo>
                  <a:cubicBezTo>
                    <a:pt x="109455" y="26136"/>
                    <a:pt x="148366" y="32102"/>
                    <a:pt x="187855" y="36112"/>
                  </a:cubicBezTo>
                  <a:lnTo>
                    <a:pt x="306611" y="42109"/>
                  </a:lnTo>
                  <a:close/>
                </a:path>
              </a:pathLst>
            </a:custGeom>
            <a:solidFill>
              <a:srgbClr val="43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7" name="任意多边形 196"/>
            <p:cNvSpPr/>
            <p:nvPr/>
          </p:nvSpPr>
          <p:spPr>
            <a:xfrm rot="18900000">
              <a:off x="5800246" y="2443804"/>
              <a:ext cx="255892" cy="255892"/>
            </a:xfrm>
            <a:custGeom>
              <a:avLst/>
              <a:gdLst>
                <a:gd name="connsiteX0" fmla="*/ 348722 w 348722"/>
                <a:gd name="connsiteY0" fmla="*/ 0 h 348722"/>
                <a:gd name="connsiteX1" fmla="*/ 291199 w 348722"/>
                <a:gd name="connsiteY1" fmla="*/ 105981 h 348722"/>
                <a:gd name="connsiteX2" fmla="*/ 105981 w 348722"/>
                <a:gd name="connsiteY2" fmla="*/ 291198 h 348722"/>
                <a:gd name="connsiteX3" fmla="*/ 0 w 348722"/>
                <a:gd name="connsiteY3" fmla="*/ 348722 h 348722"/>
                <a:gd name="connsiteX4" fmla="*/ 18312 w 348722"/>
                <a:gd name="connsiteY4" fmla="*/ 277501 h 348722"/>
                <a:gd name="connsiteX5" fmla="*/ 36113 w 348722"/>
                <a:gd name="connsiteY5" fmla="*/ 160866 h 348722"/>
                <a:gd name="connsiteX6" fmla="*/ 42109 w 348722"/>
                <a:gd name="connsiteY6" fmla="*/ 42110 h 348722"/>
                <a:gd name="connsiteX7" fmla="*/ 160865 w 348722"/>
                <a:gd name="connsiteY7" fmla="*/ 36113 h 348722"/>
                <a:gd name="connsiteX8" fmla="*/ 277500 w 348722"/>
                <a:gd name="connsiteY8" fmla="*/ 18313 h 348722"/>
                <a:gd name="connsiteX9" fmla="*/ 348722 w 348722"/>
                <a:gd name="connsiteY9" fmla="*/ 0 h 34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8722" h="348722">
                  <a:moveTo>
                    <a:pt x="348722" y="0"/>
                  </a:moveTo>
                  <a:lnTo>
                    <a:pt x="291199" y="105981"/>
                  </a:lnTo>
                  <a:cubicBezTo>
                    <a:pt x="241907" y="178941"/>
                    <a:pt x="178942" y="241906"/>
                    <a:pt x="105981" y="291198"/>
                  </a:cubicBezTo>
                  <a:lnTo>
                    <a:pt x="0" y="348722"/>
                  </a:lnTo>
                  <a:lnTo>
                    <a:pt x="18312" y="277501"/>
                  </a:lnTo>
                  <a:cubicBezTo>
                    <a:pt x="26136" y="239266"/>
                    <a:pt x="32102" y="200355"/>
                    <a:pt x="36113" y="160866"/>
                  </a:cubicBezTo>
                  <a:lnTo>
                    <a:pt x="42109" y="42110"/>
                  </a:lnTo>
                  <a:lnTo>
                    <a:pt x="160865" y="36113"/>
                  </a:lnTo>
                  <a:cubicBezTo>
                    <a:pt x="200354" y="32103"/>
                    <a:pt x="239265" y="26137"/>
                    <a:pt x="277500" y="18313"/>
                  </a:cubicBezTo>
                  <a:lnTo>
                    <a:pt x="348722" y="0"/>
                  </a:lnTo>
                  <a:close/>
                </a:path>
              </a:pathLst>
            </a:custGeom>
            <a:solidFill>
              <a:srgbClr val="712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377085" y="1376834"/>
            <a:ext cx="2389832" cy="2389832"/>
            <a:chOff x="3377085" y="1376834"/>
            <a:chExt cx="2389832" cy="2389832"/>
          </a:xfrm>
        </p:grpSpPr>
        <p:sp>
          <p:nvSpPr>
            <p:cNvPr id="147" name="任意多边形 146"/>
            <p:cNvSpPr/>
            <p:nvPr/>
          </p:nvSpPr>
          <p:spPr>
            <a:xfrm rot="18900000">
              <a:off x="4318100" y="1961014"/>
              <a:ext cx="253203" cy="608791"/>
            </a:xfrm>
            <a:custGeom>
              <a:avLst/>
              <a:gdLst>
                <a:gd name="connsiteX0" fmla="*/ 344911 w 345057"/>
                <a:gd name="connsiteY0" fmla="*/ 0 h 829642"/>
                <a:gd name="connsiteX1" fmla="*/ 345057 w 345057"/>
                <a:gd name="connsiteY1" fmla="*/ 3068 h 829642"/>
                <a:gd name="connsiteX2" fmla="*/ 81640 w 345057"/>
                <a:gd name="connsiteY2" fmla="*/ 744473 h 829642"/>
                <a:gd name="connsiteX3" fmla="*/ 19822 w 345057"/>
                <a:gd name="connsiteY3" fmla="*/ 812867 h 829642"/>
                <a:gd name="connsiteX4" fmla="*/ 1263 w 345057"/>
                <a:gd name="connsiteY4" fmla="*/ 829642 h 829642"/>
                <a:gd name="connsiteX5" fmla="*/ 0 w 345057"/>
                <a:gd name="connsiteY5" fmla="*/ 804639 h 829642"/>
                <a:gd name="connsiteX6" fmla="*/ 4649 w 345057"/>
                <a:gd name="connsiteY6" fmla="*/ 712583 h 829642"/>
                <a:gd name="connsiteX7" fmla="*/ 342638 w 345057"/>
                <a:gd name="connsiteY7" fmla="*/ 2066 h 829642"/>
                <a:gd name="connsiteX8" fmla="*/ 344911 w 345057"/>
                <a:gd name="connsiteY8" fmla="*/ 0 h 82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7" h="829642">
                  <a:moveTo>
                    <a:pt x="344911" y="0"/>
                  </a:moveTo>
                  <a:lnTo>
                    <a:pt x="345057" y="3068"/>
                  </a:lnTo>
                  <a:cubicBezTo>
                    <a:pt x="345057" y="266115"/>
                    <a:pt x="257252" y="529162"/>
                    <a:pt x="81640" y="744473"/>
                  </a:cubicBezTo>
                  <a:lnTo>
                    <a:pt x="19822" y="812867"/>
                  </a:lnTo>
                  <a:lnTo>
                    <a:pt x="1263" y="829642"/>
                  </a:lnTo>
                  <a:lnTo>
                    <a:pt x="0" y="804639"/>
                  </a:lnTo>
                  <a:lnTo>
                    <a:pt x="4649" y="712583"/>
                  </a:lnTo>
                  <a:cubicBezTo>
                    <a:pt x="32721" y="436159"/>
                    <a:pt x="156636" y="188068"/>
                    <a:pt x="342638" y="2066"/>
                  </a:cubicBezTo>
                  <a:lnTo>
                    <a:pt x="344911" y="0"/>
                  </a:lnTo>
                  <a:close/>
                </a:path>
              </a:pathLst>
            </a:custGeom>
            <a:solidFill>
              <a:srgbClr val="0D01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8" name="任意多边形 147"/>
            <p:cNvSpPr/>
            <p:nvPr/>
          </p:nvSpPr>
          <p:spPr>
            <a:xfrm rot="18900000">
              <a:off x="4394908" y="2138810"/>
              <a:ext cx="608787" cy="253201"/>
            </a:xfrm>
            <a:custGeom>
              <a:avLst/>
              <a:gdLst>
                <a:gd name="connsiteX0" fmla="*/ 829637 w 829637"/>
                <a:gd name="connsiteY0" fmla="*/ 146 h 345055"/>
                <a:gd name="connsiteX1" fmla="*/ 827574 w 829637"/>
                <a:gd name="connsiteY1" fmla="*/ 2417 h 345055"/>
                <a:gd name="connsiteX2" fmla="*/ 117057 w 829637"/>
                <a:gd name="connsiteY2" fmla="*/ 340407 h 345055"/>
                <a:gd name="connsiteX3" fmla="*/ 25000 w 829637"/>
                <a:gd name="connsiteY3" fmla="*/ 345055 h 345055"/>
                <a:gd name="connsiteX4" fmla="*/ 0 w 829637"/>
                <a:gd name="connsiteY4" fmla="*/ 343793 h 345055"/>
                <a:gd name="connsiteX5" fmla="*/ 16774 w 829637"/>
                <a:gd name="connsiteY5" fmla="*/ 325235 h 345055"/>
                <a:gd name="connsiteX6" fmla="*/ 85167 w 829637"/>
                <a:gd name="connsiteY6" fmla="*/ 263417 h 345055"/>
                <a:gd name="connsiteX7" fmla="*/ 826574 w 829637"/>
                <a:gd name="connsiteY7" fmla="*/ 0 h 345055"/>
                <a:gd name="connsiteX8" fmla="*/ 829637 w 829637"/>
                <a:gd name="connsiteY8" fmla="*/ 146 h 34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37" h="345055">
                  <a:moveTo>
                    <a:pt x="829637" y="146"/>
                  </a:moveTo>
                  <a:lnTo>
                    <a:pt x="827574" y="2417"/>
                  </a:lnTo>
                  <a:cubicBezTo>
                    <a:pt x="641571" y="188420"/>
                    <a:pt x="393481" y="312334"/>
                    <a:pt x="117057" y="340407"/>
                  </a:cubicBezTo>
                  <a:lnTo>
                    <a:pt x="25000" y="345055"/>
                  </a:lnTo>
                  <a:lnTo>
                    <a:pt x="0" y="343793"/>
                  </a:lnTo>
                  <a:lnTo>
                    <a:pt x="16774" y="325235"/>
                  </a:lnTo>
                  <a:lnTo>
                    <a:pt x="85167" y="263417"/>
                  </a:lnTo>
                  <a:cubicBezTo>
                    <a:pt x="300479" y="87805"/>
                    <a:pt x="563526" y="0"/>
                    <a:pt x="826574" y="0"/>
                  </a:cubicBezTo>
                  <a:lnTo>
                    <a:pt x="829637" y="146"/>
                  </a:lnTo>
                  <a:close/>
                </a:path>
              </a:pathLst>
            </a:custGeom>
            <a:solidFill>
              <a:srgbClr val="1E03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9" name="任意多边形 148"/>
            <p:cNvSpPr/>
            <p:nvPr/>
          </p:nvSpPr>
          <p:spPr>
            <a:xfrm rot="18900000">
              <a:off x="4139059" y="2140057"/>
              <a:ext cx="253202" cy="608788"/>
            </a:xfrm>
            <a:custGeom>
              <a:avLst/>
              <a:gdLst>
                <a:gd name="connsiteX0" fmla="*/ 2419 w 345056"/>
                <a:gd name="connsiteY0" fmla="*/ 2065 h 829639"/>
                <a:gd name="connsiteX1" fmla="*/ 340408 w 345056"/>
                <a:gd name="connsiteY1" fmla="*/ 712582 h 829639"/>
                <a:gd name="connsiteX2" fmla="*/ 345056 w 345056"/>
                <a:gd name="connsiteY2" fmla="*/ 804638 h 829639"/>
                <a:gd name="connsiteX3" fmla="*/ 343794 w 345056"/>
                <a:gd name="connsiteY3" fmla="*/ 829639 h 829639"/>
                <a:gd name="connsiteX4" fmla="*/ 325235 w 345056"/>
                <a:gd name="connsiteY4" fmla="*/ 812865 h 829639"/>
                <a:gd name="connsiteX5" fmla="*/ 263417 w 345056"/>
                <a:gd name="connsiteY5" fmla="*/ 744472 h 829639"/>
                <a:gd name="connsiteX6" fmla="*/ 1 w 345056"/>
                <a:gd name="connsiteY6" fmla="*/ 3065 h 829639"/>
                <a:gd name="connsiteX7" fmla="*/ 147 w 345056"/>
                <a:gd name="connsiteY7" fmla="*/ 0 h 829639"/>
                <a:gd name="connsiteX8" fmla="*/ 2419 w 345056"/>
                <a:gd name="connsiteY8" fmla="*/ 2065 h 82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6" h="829639">
                  <a:moveTo>
                    <a:pt x="2419" y="2065"/>
                  </a:moveTo>
                  <a:cubicBezTo>
                    <a:pt x="188421" y="188067"/>
                    <a:pt x="312336" y="436158"/>
                    <a:pt x="340408" y="712582"/>
                  </a:cubicBezTo>
                  <a:lnTo>
                    <a:pt x="345056" y="804638"/>
                  </a:lnTo>
                  <a:lnTo>
                    <a:pt x="343794" y="829639"/>
                  </a:lnTo>
                  <a:lnTo>
                    <a:pt x="325235" y="812865"/>
                  </a:lnTo>
                  <a:lnTo>
                    <a:pt x="263417" y="744472"/>
                  </a:lnTo>
                  <a:cubicBezTo>
                    <a:pt x="87806" y="529160"/>
                    <a:pt x="0" y="266113"/>
                    <a:pt x="1" y="3065"/>
                  </a:cubicBezTo>
                  <a:lnTo>
                    <a:pt x="147" y="0"/>
                  </a:lnTo>
                  <a:lnTo>
                    <a:pt x="2419" y="2065"/>
                  </a:lnTo>
                  <a:close/>
                </a:path>
              </a:pathLst>
            </a:custGeom>
            <a:solidFill>
              <a:srgbClr val="0C02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0" name="任意多边形 149"/>
            <p:cNvSpPr/>
            <p:nvPr/>
          </p:nvSpPr>
          <p:spPr>
            <a:xfrm rot="18900000">
              <a:off x="4573948" y="2317850"/>
              <a:ext cx="608788" cy="253201"/>
            </a:xfrm>
            <a:custGeom>
              <a:avLst/>
              <a:gdLst>
                <a:gd name="connsiteX0" fmla="*/ 827575 w 829639"/>
                <a:gd name="connsiteY0" fmla="*/ 342639 h 345055"/>
                <a:gd name="connsiteX1" fmla="*/ 829639 w 829639"/>
                <a:gd name="connsiteY1" fmla="*/ 344909 h 345055"/>
                <a:gd name="connsiteX2" fmla="*/ 826574 w 829639"/>
                <a:gd name="connsiteY2" fmla="*/ 345055 h 345055"/>
                <a:gd name="connsiteX3" fmla="*/ 85167 w 829639"/>
                <a:gd name="connsiteY3" fmla="*/ 81638 h 345055"/>
                <a:gd name="connsiteX4" fmla="*/ 16774 w 829639"/>
                <a:gd name="connsiteY4" fmla="*/ 19820 h 345055"/>
                <a:gd name="connsiteX5" fmla="*/ 0 w 829639"/>
                <a:gd name="connsiteY5" fmla="*/ 1263 h 345055"/>
                <a:gd name="connsiteX6" fmla="*/ 25001 w 829639"/>
                <a:gd name="connsiteY6" fmla="*/ 0 h 345055"/>
                <a:gd name="connsiteX7" fmla="*/ 117058 w 829639"/>
                <a:gd name="connsiteY7" fmla="*/ 4649 h 345055"/>
                <a:gd name="connsiteX8" fmla="*/ 827575 w 829639"/>
                <a:gd name="connsiteY8" fmla="*/ 342639 h 34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39" h="345055">
                  <a:moveTo>
                    <a:pt x="827575" y="342639"/>
                  </a:moveTo>
                  <a:lnTo>
                    <a:pt x="829639" y="344909"/>
                  </a:lnTo>
                  <a:lnTo>
                    <a:pt x="826574" y="345055"/>
                  </a:lnTo>
                  <a:cubicBezTo>
                    <a:pt x="563526" y="345056"/>
                    <a:pt x="300478" y="257250"/>
                    <a:pt x="85167" y="81638"/>
                  </a:cubicBezTo>
                  <a:lnTo>
                    <a:pt x="16774" y="19820"/>
                  </a:lnTo>
                  <a:lnTo>
                    <a:pt x="0" y="1263"/>
                  </a:lnTo>
                  <a:lnTo>
                    <a:pt x="25001" y="0"/>
                  </a:lnTo>
                  <a:lnTo>
                    <a:pt x="117058" y="4649"/>
                  </a:lnTo>
                  <a:cubicBezTo>
                    <a:pt x="393482" y="32721"/>
                    <a:pt x="641572" y="156636"/>
                    <a:pt x="827575" y="342639"/>
                  </a:cubicBezTo>
                  <a:close/>
                </a:path>
              </a:pathLst>
            </a:custGeom>
            <a:solidFill>
              <a:srgbClr val="2E06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1" name="任意多边形 150"/>
            <p:cNvSpPr/>
            <p:nvPr/>
          </p:nvSpPr>
          <p:spPr>
            <a:xfrm rot="18900000">
              <a:off x="3961267" y="2572449"/>
              <a:ext cx="608788" cy="253202"/>
            </a:xfrm>
            <a:custGeom>
              <a:avLst/>
              <a:gdLst>
                <a:gd name="connsiteX0" fmla="*/ 812864 w 829639"/>
                <a:gd name="connsiteY0" fmla="*/ 325235 h 345056"/>
                <a:gd name="connsiteX1" fmla="*/ 829639 w 829639"/>
                <a:gd name="connsiteY1" fmla="*/ 343794 h 345056"/>
                <a:gd name="connsiteX2" fmla="*/ 804637 w 829639"/>
                <a:gd name="connsiteY2" fmla="*/ 345056 h 345056"/>
                <a:gd name="connsiteX3" fmla="*/ 712581 w 829639"/>
                <a:gd name="connsiteY3" fmla="*/ 340408 h 345056"/>
                <a:gd name="connsiteX4" fmla="*/ 2065 w 829639"/>
                <a:gd name="connsiteY4" fmla="*/ 2418 h 345056"/>
                <a:gd name="connsiteX5" fmla="*/ 0 w 829639"/>
                <a:gd name="connsiteY5" fmla="*/ 146 h 345056"/>
                <a:gd name="connsiteX6" fmla="*/ 3065 w 829639"/>
                <a:gd name="connsiteY6" fmla="*/ 0 h 345056"/>
                <a:gd name="connsiteX7" fmla="*/ 744471 w 829639"/>
                <a:gd name="connsiteY7" fmla="*/ 263417 h 345056"/>
                <a:gd name="connsiteX8" fmla="*/ 812864 w 829639"/>
                <a:gd name="connsiteY8" fmla="*/ 325235 h 345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39" h="345056">
                  <a:moveTo>
                    <a:pt x="812864" y="325235"/>
                  </a:moveTo>
                  <a:lnTo>
                    <a:pt x="829639" y="343794"/>
                  </a:lnTo>
                  <a:lnTo>
                    <a:pt x="804637" y="345056"/>
                  </a:lnTo>
                  <a:lnTo>
                    <a:pt x="712581" y="340408"/>
                  </a:lnTo>
                  <a:cubicBezTo>
                    <a:pt x="436157" y="312335"/>
                    <a:pt x="188067" y="188420"/>
                    <a:pt x="2065" y="2418"/>
                  </a:cubicBezTo>
                  <a:lnTo>
                    <a:pt x="0" y="146"/>
                  </a:lnTo>
                  <a:lnTo>
                    <a:pt x="3065" y="0"/>
                  </a:lnTo>
                  <a:cubicBezTo>
                    <a:pt x="266112" y="0"/>
                    <a:pt x="529160" y="87805"/>
                    <a:pt x="744471" y="263417"/>
                  </a:cubicBezTo>
                  <a:lnTo>
                    <a:pt x="812864" y="325235"/>
                  </a:lnTo>
                  <a:close/>
                </a:path>
              </a:pathLst>
            </a:custGeom>
            <a:solidFill>
              <a:srgbClr val="0506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2" name="任意多边形 151"/>
            <p:cNvSpPr/>
            <p:nvPr/>
          </p:nvSpPr>
          <p:spPr>
            <a:xfrm rot="18900000">
              <a:off x="4751740" y="2394656"/>
              <a:ext cx="253202" cy="608788"/>
            </a:xfrm>
            <a:custGeom>
              <a:avLst/>
              <a:gdLst>
                <a:gd name="connsiteX0" fmla="*/ 19821 w 345056"/>
                <a:gd name="connsiteY0" fmla="*/ 16773 h 829638"/>
                <a:gd name="connsiteX1" fmla="*/ 81639 w 345056"/>
                <a:gd name="connsiteY1" fmla="*/ 85167 h 829638"/>
                <a:gd name="connsiteX2" fmla="*/ 345056 w 345056"/>
                <a:gd name="connsiteY2" fmla="*/ 826573 h 829638"/>
                <a:gd name="connsiteX3" fmla="*/ 344910 w 345056"/>
                <a:gd name="connsiteY3" fmla="*/ 829638 h 829638"/>
                <a:gd name="connsiteX4" fmla="*/ 342640 w 345056"/>
                <a:gd name="connsiteY4" fmla="*/ 827574 h 829638"/>
                <a:gd name="connsiteX5" fmla="*/ 4649 w 345056"/>
                <a:gd name="connsiteY5" fmla="*/ 117057 h 829638"/>
                <a:gd name="connsiteX6" fmla="*/ 0 w 345056"/>
                <a:gd name="connsiteY6" fmla="*/ 25001 h 829638"/>
                <a:gd name="connsiteX7" fmla="*/ 1263 w 345056"/>
                <a:gd name="connsiteY7" fmla="*/ 0 h 829638"/>
                <a:gd name="connsiteX8" fmla="*/ 19821 w 345056"/>
                <a:gd name="connsiteY8" fmla="*/ 16773 h 82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6" h="829638">
                  <a:moveTo>
                    <a:pt x="19821" y="16773"/>
                  </a:moveTo>
                  <a:lnTo>
                    <a:pt x="81639" y="85167"/>
                  </a:lnTo>
                  <a:cubicBezTo>
                    <a:pt x="257250" y="300478"/>
                    <a:pt x="345056" y="563526"/>
                    <a:pt x="345056" y="826573"/>
                  </a:cubicBezTo>
                  <a:lnTo>
                    <a:pt x="344910" y="829638"/>
                  </a:lnTo>
                  <a:lnTo>
                    <a:pt x="342640" y="827574"/>
                  </a:lnTo>
                  <a:cubicBezTo>
                    <a:pt x="156636" y="641572"/>
                    <a:pt x="32722" y="393481"/>
                    <a:pt x="4649" y="117057"/>
                  </a:cubicBezTo>
                  <a:lnTo>
                    <a:pt x="0" y="25001"/>
                  </a:lnTo>
                  <a:lnTo>
                    <a:pt x="1263" y="0"/>
                  </a:lnTo>
                  <a:lnTo>
                    <a:pt x="19821" y="16773"/>
                  </a:lnTo>
                  <a:close/>
                </a:path>
              </a:pathLst>
            </a:custGeom>
            <a:solidFill>
              <a:srgbClr val="1A0C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3" name="任意多边形 152"/>
            <p:cNvSpPr/>
            <p:nvPr/>
          </p:nvSpPr>
          <p:spPr>
            <a:xfrm rot="18900000">
              <a:off x="4140306" y="2751490"/>
              <a:ext cx="608790" cy="253202"/>
            </a:xfrm>
            <a:custGeom>
              <a:avLst/>
              <a:gdLst>
                <a:gd name="connsiteX0" fmla="*/ 829641 w 829641"/>
                <a:gd name="connsiteY0" fmla="*/ 1263 h 345056"/>
                <a:gd name="connsiteX1" fmla="*/ 812867 w 829641"/>
                <a:gd name="connsiteY1" fmla="*/ 19821 h 345056"/>
                <a:gd name="connsiteX2" fmla="*/ 744473 w 829641"/>
                <a:gd name="connsiteY2" fmla="*/ 81639 h 345056"/>
                <a:gd name="connsiteX3" fmla="*/ 3068 w 829641"/>
                <a:gd name="connsiteY3" fmla="*/ 345056 h 345056"/>
                <a:gd name="connsiteX4" fmla="*/ 0 w 829641"/>
                <a:gd name="connsiteY4" fmla="*/ 344910 h 345056"/>
                <a:gd name="connsiteX5" fmla="*/ 2064 w 829641"/>
                <a:gd name="connsiteY5" fmla="*/ 342639 h 345056"/>
                <a:gd name="connsiteX6" fmla="*/ 712582 w 829641"/>
                <a:gd name="connsiteY6" fmla="*/ 4649 h 345056"/>
                <a:gd name="connsiteX7" fmla="*/ 804638 w 829641"/>
                <a:gd name="connsiteY7" fmla="*/ 0 h 345056"/>
                <a:gd name="connsiteX8" fmla="*/ 829641 w 829641"/>
                <a:gd name="connsiteY8" fmla="*/ 1263 h 345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41" h="345056">
                  <a:moveTo>
                    <a:pt x="829641" y="1263"/>
                  </a:moveTo>
                  <a:lnTo>
                    <a:pt x="812867" y="19821"/>
                  </a:lnTo>
                  <a:lnTo>
                    <a:pt x="744473" y="81639"/>
                  </a:lnTo>
                  <a:cubicBezTo>
                    <a:pt x="529162" y="257251"/>
                    <a:pt x="266115" y="345056"/>
                    <a:pt x="3068" y="345056"/>
                  </a:cubicBezTo>
                  <a:lnTo>
                    <a:pt x="0" y="344910"/>
                  </a:lnTo>
                  <a:lnTo>
                    <a:pt x="2064" y="342639"/>
                  </a:lnTo>
                  <a:cubicBezTo>
                    <a:pt x="188067" y="156636"/>
                    <a:pt x="436158" y="32721"/>
                    <a:pt x="712582" y="4649"/>
                  </a:cubicBezTo>
                  <a:lnTo>
                    <a:pt x="804638" y="0"/>
                  </a:lnTo>
                  <a:lnTo>
                    <a:pt x="829641" y="1263"/>
                  </a:lnTo>
                  <a:close/>
                </a:path>
              </a:pathLst>
            </a:custGeom>
            <a:solidFill>
              <a:srgbClr val="080B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4" name="任意多边形 153"/>
            <p:cNvSpPr/>
            <p:nvPr/>
          </p:nvSpPr>
          <p:spPr>
            <a:xfrm rot="18900000">
              <a:off x="4572701" y="2573698"/>
              <a:ext cx="253200" cy="608787"/>
            </a:xfrm>
            <a:custGeom>
              <a:avLst/>
              <a:gdLst>
                <a:gd name="connsiteX0" fmla="*/ 343792 w 345054"/>
                <a:gd name="connsiteY0" fmla="*/ 0 h 829637"/>
                <a:gd name="connsiteX1" fmla="*/ 345054 w 345054"/>
                <a:gd name="connsiteY1" fmla="*/ 25000 h 829637"/>
                <a:gd name="connsiteX2" fmla="*/ 340406 w 345054"/>
                <a:gd name="connsiteY2" fmla="*/ 117056 h 829637"/>
                <a:gd name="connsiteX3" fmla="*/ 2416 w 345054"/>
                <a:gd name="connsiteY3" fmla="*/ 827574 h 829637"/>
                <a:gd name="connsiteX4" fmla="*/ 147 w 345054"/>
                <a:gd name="connsiteY4" fmla="*/ 829637 h 829637"/>
                <a:gd name="connsiteX5" fmla="*/ 0 w 345054"/>
                <a:gd name="connsiteY5" fmla="*/ 826573 h 829637"/>
                <a:gd name="connsiteX6" fmla="*/ 263417 w 345054"/>
                <a:gd name="connsiteY6" fmla="*/ 85166 h 829637"/>
                <a:gd name="connsiteX7" fmla="*/ 325235 w 345054"/>
                <a:gd name="connsiteY7" fmla="*/ 16773 h 829637"/>
                <a:gd name="connsiteX8" fmla="*/ 343792 w 345054"/>
                <a:gd name="connsiteY8" fmla="*/ 0 h 829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4" h="829637">
                  <a:moveTo>
                    <a:pt x="343792" y="0"/>
                  </a:moveTo>
                  <a:lnTo>
                    <a:pt x="345054" y="25000"/>
                  </a:lnTo>
                  <a:lnTo>
                    <a:pt x="340406" y="117056"/>
                  </a:lnTo>
                  <a:cubicBezTo>
                    <a:pt x="312334" y="393481"/>
                    <a:pt x="188419" y="641571"/>
                    <a:pt x="2416" y="827574"/>
                  </a:cubicBezTo>
                  <a:lnTo>
                    <a:pt x="147" y="829637"/>
                  </a:lnTo>
                  <a:lnTo>
                    <a:pt x="0" y="826573"/>
                  </a:lnTo>
                  <a:cubicBezTo>
                    <a:pt x="0" y="563525"/>
                    <a:pt x="87805" y="300478"/>
                    <a:pt x="263417" y="85166"/>
                  </a:cubicBezTo>
                  <a:lnTo>
                    <a:pt x="325235" y="16773"/>
                  </a:lnTo>
                  <a:lnTo>
                    <a:pt x="343792" y="0"/>
                  </a:lnTo>
                  <a:close/>
                </a:path>
              </a:pathLst>
            </a:custGeom>
            <a:solidFill>
              <a:srgbClr val="101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5" name="任意多边形 154"/>
            <p:cNvSpPr/>
            <p:nvPr/>
          </p:nvSpPr>
          <p:spPr>
            <a:xfrm rot="18900000">
              <a:off x="4152587" y="1538625"/>
              <a:ext cx="838828" cy="838829"/>
            </a:xfrm>
            <a:custGeom>
              <a:avLst/>
              <a:gdLst>
                <a:gd name="connsiteX0" fmla="*/ 996254 w 1143131"/>
                <a:gd name="connsiteY0" fmla="*/ 0 h 1143132"/>
                <a:gd name="connsiteX1" fmla="*/ 1143131 w 1143131"/>
                <a:gd name="connsiteY1" fmla="*/ 146876 h 1143132"/>
                <a:gd name="connsiteX2" fmla="*/ 1130989 w 1143131"/>
                <a:gd name="connsiteY2" fmla="*/ 226431 h 1143132"/>
                <a:gd name="connsiteX3" fmla="*/ 886616 w 1143131"/>
                <a:gd name="connsiteY3" fmla="*/ 736895 h 1143132"/>
                <a:gd name="connsiteX4" fmla="*/ 812863 w 1143131"/>
                <a:gd name="connsiteY4" fmla="*/ 818043 h 1143132"/>
                <a:gd name="connsiteX5" fmla="*/ 809800 w 1143131"/>
                <a:gd name="connsiteY5" fmla="*/ 817897 h 1143132"/>
                <a:gd name="connsiteX6" fmla="*/ 68393 w 1143131"/>
                <a:gd name="connsiteY6" fmla="*/ 1081314 h 1143132"/>
                <a:gd name="connsiteX7" fmla="*/ 0 w 1143131"/>
                <a:gd name="connsiteY7" fmla="*/ 1143132 h 1143132"/>
                <a:gd name="connsiteX8" fmla="*/ 61818 w 1143131"/>
                <a:gd name="connsiteY8" fmla="*/ 1074738 h 1143132"/>
                <a:gd name="connsiteX9" fmla="*/ 325235 w 1143131"/>
                <a:gd name="connsiteY9" fmla="*/ 333333 h 1143132"/>
                <a:gd name="connsiteX10" fmla="*/ 325089 w 1143131"/>
                <a:gd name="connsiteY10" fmla="*/ 330265 h 1143132"/>
                <a:gd name="connsiteX11" fmla="*/ 406235 w 1143131"/>
                <a:gd name="connsiteY11" fmla="*/ 256515 h 1143132"/>
                <a:gd name="connsiteX12" fmla="*/ 916700 w 1143131"/>
                <a:gd name="connsiteY12" fmla="*/ 12141 h 1143132"/>
                <a:gd name="connsiteX13" fmla="*/ 996254 w 1143131"/>
                <a:gd name="connsiteY13" fmla="*/ 0 h 1143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1" h="1143132">
                  <a:moveTo>
                    <a:pt x="996254" y="0"/>
                  </a:moveTo>
                  <a:lnTo>
                    <a:pt x="1143131" y="146876"/>
                  </a:lnTo>
                  <a:lnTo>
                    <a:pt x="1130989" y="226431"/>
                  </a:lnTo>
                  <a:cubicBezTo>
                    <a:pt x="1091870" y="417602"/>
                    <a:pt x="1006312" y="591857"/>
                    <a:pt x="886616" y="736895"/>
                  </a:cubicBezTo>
                  <a:lnTo>
                    <a:pt x="812863" y="818043"/>
                  </a:lnTo>
                  <a:lnTo>
                    <a:pt x="809800" y="817897"/>
                  </a:lnTo>
                  <a:cubicBezTo>
                    <a:pt x="546752" y="817897"/>
                    <a:pt x="283705" y="905702"/>
                    <a:pt x="68393" y="1081314"/>
                  </a:cubicBezTo>
                  <a:lnTo>
                    <a:pt x="0" y="1143132"/>
                  </a:lnTo>
                  <a:lnTo>
                    <a:pt x="61818" y="1074738"/>
                  </a:lnTo>
                  <a:cubicBezTo>
                    <a:pt x="237430" y="859427"/>
                    <a:pt x="325235" y="596380"/>
                    <a:pt x="325235" y="333333"/>
                  </a:cubicBezTo>
                  <a:lnTo>
                    <a:pt x="325089" y="330265"/>
                  </a:lnTo>
                  <a:lnTo>
                    <a:pt x="406235" y="256515"/>
                  </a:lnTo>
                  <a:cubicBezTo>
                    <a:pt x="551273" y="136819"/>
                    <a:pt x="725528" y="51260"/>
                    <a:pt x="916700" y="12141"/>
                  </a:cubicBezTo>
                  <a:lnTo>
                    <a:pt x="996254" y="0"/>
                  </a:lnTo>
                  <a:close/>
                </a:path>
              </a:pathLst>
            </a:custGeom>
            <a:solidFill>
              <a:srgbClr val="1C04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6" name="任意多边形 155"/>
            <p:cNvSpPr/>
            <p:nvPr/>
          </p:nvSpPr>
          <p:spPr>
            <a:xfrm rot="18900000">
              <a:off x="4423990" y="1911638"/>
              <a:ext cx="1110061" cy="506188"/>
            </a:xfrm>
            <a:custGeom>
              <a:avLst/>
              <a:gdLst>
                <a:gd name="connsiteX0" fmla="*/ 1512759 w 1512759"/>
                <a:gd name="connsiteY0" fmla="*/ 241053 h 689818"/>
                <a:gd name="connsiteX1" fmla="*/ 1512759 w 1512759"/>
                <a:gd name="connsiteY1" fmla="*/ 448765 h 689818"/>
                <a:gd name="connsiteX2" fmla="*/ 1447920 w 1512759"/>
                <a:gd name="connsiteY2" fmla="*/ 496434 h 689818"/>
                <a:gd name="connsiteX3" fmla="*/ 914168 w 1512759"/>
                <a:gd name="connsiteY3" fmla="*/ 684588 h 689818"/>
                <a:gd name="connsiteX4" fmla="*/ 804638 w 1512759"/>
                <a:gd name="connsiteY4" fmla="*/ 689818 h 689818"/>
                <a:gd name="connsiteX5" fmla="*/ 802574 w 1512759"/>
                <a:gd name="connsiteY5" fmla="*/ 687548 h 689818"/>
                <a:gd name="connsiteX6" fmla="*/ 92057 w 1512759"/>
                <a:gd name="connsiteY6" fmla="*/ 349558 h 689818"/>
                <a:gd name="connsiteX7" fmla="*/ 0 w 1512759"/>
                <a:gd name="connsiteY7" fmla="*/ 344909 h 689818"/>
                <a:gd name="connsiteX8" fmla="*/ 92057 w 1512759"/>
                <a:gd name="connsiteY8" fmla="*/ 340261 h 689818"/>
                <a:gd name="connsiteX9" fmla="*/ 802574 w 1512759"/>
                <a:gd name="connsiteY9" fmla="*/ 2271 h 689818"/>
                <a:gd name="connsiteX10" fmla="*/ 804637 w 1512759"/>
                <a:gd name="connsiteY10" fmla="*/ 0 h 689818"/>
                <a:gd name="connsiteX11" fmla="*/ 914169 w 1512759"/>
                <a:gd name="connsiteY11" fmla="*/ 5230 h 689818"/>
                <a:gd name="connsiteX12" fmla="*/ 1447921 w 1512759"/>
                <a:gd name="connsiteY12" fmla="*/ 193385 h 689818"/>
                <a:gd name="connsiteX13" fmla="*/ 1512759 w 1512759"/>
                <a:gd name="connsiteY13" fmla="*/ 241053 h 689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2759" h="689818">
                  <a:moveTo>
                    <a:pt x="1512759" y="241053"/>
                  </a:moveTo>
                  <a:lnTo>
                    <a:pt x="1512759" y="448765"/>
                  </a:lnTo>
                  <a:lnTo>
                    <a:pt x="1447920" y="496434"/>
                  </a:lnTo>
                  <a:cubicBezTo>
                    <a:pt x="1285079" y="603951"/>
                    <a:pt x="1101363" y="666669"/>
                    <a:pt x="914168" y="684588"/>
                  </a:cubicBezTo>
                  <a:lnTo>
                    <a:pt x="804638" y="689818"/>
                  </a:lnTo>
                  <a:lnTo>
                    <a:pt x="802574" y="687548"/>
                  </a:lnTo>
                  <a:cubicBezTo>
                    <a:pt x="616571" y="501545"/>
                    <a:pt x="368481" y="377630"/>
                    <a:pt x="92057" y="349558"/>
                  </a:cubicBezTo>
                  <a:lnTo>
                    <a:pt x="0" y="344909"/>
                  </a:lnTo>
                  <a:lnTo>
                    <a:pt x="92057" y="340261"/>
                  </a:lnTo>
                  <a:cubicBezTo>
                    <a:pt x="368481" y="312188"/>
                    <a:pt x="616571" y="188274"/>
                    <a:pt x="802574" y="2271"/>
                  </a:cubicBezTo>
                  <a:lnTo>
                    <a:pt x="804637" y="0"/>
                  </a:lnTo>
                  <a:lnTo>
                    <a:pt x="914169" y="5230"/>
                  </a:lnTo>
                  <a:cubicBezTo>
                    <a:pt x="1101365" y="23149"/>
                    <a:pt x="1285080" y="85867"/>
                    <a:pt x="1447921" y="193385"/>
                  </a:cubicBezTo>
                  <a:lnTo>
                    <a:pt x="1512759" y="241053"/>
                  </a:lnTo>
                  <a:close/>
                </a:path>
              </a:pathLst>
            </a:custGeom>
            <a:solidFill>
              <a:srgbClr val="2E07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7" name="任意多边形 156"/>
            <p:cNvSpPr/>
            <p:nvPr/>
          </p:nvSpPr>
          <p:spPr>
            <a:xfrm rot="18900000">
              <a:off x="3911888" y="1609702"/>
              <a:ext cx="506189" cy="1110060"/>
            </a:xfrm>
            <a:custGeom>
              <a:avLst/>
              <a:gdLst>
                <a:gd name="connsiteX0" fmla="*/ 448768 w 689820"/>
                <a:gd name="connsiteY0" fmla="*/ 0 h 1512757"/>
                <a:gd name="connsiteX1" fmla="*/ 496435 w 689820"/>
                <a:gd name="connsiteY1" fmla="*/ 64838 h 1512757"/>
                <a:gd name="connsiteX2" fmla="*/ 684590 w 689820"/>
                <a:gd name="connsiteY2" fmla="*/ 598589 h 1512757"/>
                <a:gd name="connsiteX3" fmla="*/ 689820 w 689820"/>
                <a:gd name="connsiteY3" fmla="*/ 708118 h 1512757"/>
                <a:gd name="connsiteX4" fmla="*/ 687547 w 689820"/>
                <a:gd name="connsiteY4" fmla="*/ 710184 h 1512757"/>
                <a:gd name="connsiteX5" fmla="*/ 349558 w 689820"/>
                <a:gd name="connsiteY5" fmla="*/ 1420701 h 1512757"/>
                <a:gd name="connsiteX6" fmla="*/ 344909 w 689820"/>
                <a:gd name="connsiteY6" fmla="*/ 1512757 h 1512757"/>
                <a:gd name="connsiteX7" fmla="*/ 340261 w 689820"/>
                <a:gd name="connsiteY7" fmla="*/ 1420701 h 1512757"/>
                <a:gd name="connsiteX8" fmla="*/ 2272 w 689820"/>
                <a:gd name="connsiteY8" fmla="*/ 710184 h 1512757"/>
                <a:gd name="connsiteX9" fmla="*/ 0 w 689820"/>
                <a:gd name="connsiteY9" fmla="*/ 708119 h 1512757"/>
                <a:gd name="connsiteX10" fmla="*/ 5229 w 689820"/>
                <a:gd name="connsiteY10" fmla="*/ 598589 h 1512757"/>
                <a:gd name="connsiteX11" fmla="*/ 193384 w 689820"/>
                <a:gd name="connsiteY11" fmla="*/ 64837 h 1512757"/>
                <a:gd name="connsiteX12" fmla="*/ 241051 w 689820"/>
                <a:gd name="connsiteY12" fmla="*/ 0 h 1512757"/>
                <a:gd name="connsiteX13" fmla="*/ 448768 w 689820"/>
                <a:gd name="connsiteY13" fmla="*/ 0 h 151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820" h="1512757">
                  <a:moveTo>
                    <a:pt x="448768" y="0"/>
                  </a:moveTo>
                  <a:lnTo>
                    <a:pt x="496435" y="64838"/>
                  </a:lnTo>
                  <a:cubicBezTo>
                    <a:pt x="603952" y="227678"/>
                    <a:pt x="666671" y="411394"/>
                    <a:pt x="684590" y="598589"/>
                  </a:cubicBezTo>
                  <a:lnTo>
                    <a:pt x="689820" y="708118"/>
                  </a:lnTo>
                  <a:lnTo>
                    <a:pt x="687547" y="710184"/>
                  </a:lnTo>
                  <a:cubicBezTo>
                    <a:pt x="501545" y="896186"/>
                    <a:pt x="377630" y="1144277"/>
                    <a:pt x="349558" y="1420701"/>
                  </a:cubicBezTo>
                  <a:lnTo>
                    <a:pt x="344909" y="1512757"/>
                  </a:lnTo>
                  <a:lnTo>
                    <a:pt x="340261" y="1420701"/>
                  </a:lnTo>
                  <a:cubicBezTo>
                    <a:pt x="312189" y="1144277"/>
                    <a:pt x="188274" y="896186"/>
                    <a:pt x="2272" y="710184"/>
                  </a:cubicBezTo>
                  <a:lnTo>
                    <a:pt x="0" y="708119"/>
                  </a:lnTo>
                  <a:lnTo>
                    <a:pt x="5229" y="598589"/>
                  </a:lnTo>
                  <a:cubicBezTo>
                    <a:pt x="23149" y="411393"/>
                    <a:pt x="85867" y="227677"/>
                    <a:pt x="193384" y="64837"/>
                  </a:cubicBezTo>
                  <a:lnTo>
                    <a:pt x="241051" y="0"/>
                  </a:lnTo>
                  <a:lnTo>
                    <a:pt x="448768" y="0"/>
                  </a:lnTo>
                  <a:close/>
                </a:path>
              </a:pathLst>
            </a:custGeom>
            <a:solidFill>
              <a:srgbClr val="0E04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8" name="任意多边形 157"/>
            <p:cNvSpPr/>
            <p:nvPr/>
          </p:nvSpPr>
          <p:spPr>
            <a:xfrm rot="18900000">
              <a:off x="4766296" y="2152335"/>
              <a:ext cx="838829" cy="838829"/>
            </a:xfrm>
            <a:custGeom>
              <a:avLst/>
              <a:gdLst>
                <a:gd name="connsiteX0" fmla="*/ 812865 w 1143132"/>
                <a:gd name="connsiteY0" fmla="*/ 325089 h 1143132"/>
                <a:gd name="connsiteX1" fmla="*/ 886617 w 1143132"/>
                <a:gd name="connsiteY1" fmla="*/ 406237 h 1143132"/>
                <a:gd name="connsiteX2" fmla="*/ 1130990 w 1143132"/>
                <a:gd name="connsiteY2" fmla="*/ 916701 h 1143132"/>
                <a:gd name="connsiteX3" fmla="*/ 1143132 w 1143132"/>
                <a:gd name="connsiteY3" fmla="*/ 996257 h 1143132"/>
                <a:gd name="connsiteX4" fmla="*/ 996257 w 1143132"/>
                <a:gd name="connsiteY4" fmla="*/ 1143132 h 1143132"/>
                <a:gd name="connsiteX5" fmla="*/ 916701 w 1143132"/>
                <a:gd name="connsiteY5" fmla="*/ 1130991 h 1143132"/>
                <a:gd name="connsiteX6" fmla="*/ 406237 w 1143132"/>
                <a:gd name="connsiteY6" fmla="*/ 886617 h 1143132"/>
                <a:gd name="connsiteX7" fmla="*/ 325089 w 1143132"/>
                <a:gd name="connsiteY7" fmla="*/ 812865 h 1143132"/>
                <a:gd name="connsiteX8" fmla="*/ 325235 w 1143132"/>
                <a:gd name="connsiteY8" fmla="*/ 809800 h 1143132"/>
                <a:gd name="connsiteX9" fmla="*/ 61818 w 1143132"/>
                <a:gd name="connsiteY9" fmla="*/ 68394 h 1143132"/>
                <a:gd name="connsiteX10" fmla="*/ 0 w 1143132"/>
                <a:gd name="connsiteY10" fmla="*/ 0 h 1143132"/>
                <a:gd name="connsiteX11" fmla="*/ 68393 w 1143132"/>
                <a:gd name="connsiteY11" fmla="*/ 61818 h 1143132"/>
                <a:gd name="connsiteX12" fmla="*/ 809800 w 1143132"/>
                <a:gd name="connsiteY12" fmla="*/ 325235 h 1143132"/>
                <a:gd name="connsiteX13" fmla="*/ 812865 w 1143132"/>
                <a:gd name="connsiteY13" fmla="*/ 325089 h 1143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2" h="1143132">
                  <a:moveTo>
                    <a:pt x="812865" y="325089"/>
                  </a:moveTo>
                  <a:lnTo>
                    <a:pt x="886617" y="406237"/>
                  </a:lnTo>
                  <a:cubicBezTo>
                    <a:pt x="1006313" y="551274"/>
                    <a:pt x="1091871" y="725530"/>
                    <a:pt x="1130990" y="916701"/>
                  </a:cubicBezTo>
                  <a:lnTo>
                    <a:pt x="1143132" y="996257"/>
                  </a:lnTo>
                  <a:lnTo>
                    <a:pt x="996257" y="1143132"/>
                  </a:lnTo>
                  <a:lnTo>
                    <a:pt x="916701" y="1130991"/>
                  </a:lnTo>
                  <a:cubicBezTo>
                    <a:pt x="725530" y="1091871"/>
                    <a:pt x="551274" y="1006313"/>
                    <a:pt x="406237" y="886617"/>
                  </a:cubicBezTo>
                  <a:lnTo>
                    <a:pt x="325089" y="812865"/>
                  </a:lnTo>
                  <a:lnTo>
                    <a:pt x="325235" y="809800"/>
                  </a:lnTo>
                  <a:cubicBezTo>
                    <a:pt x="325235" y="546753"/>
                    <a:pt x="237429" y="283705"/>
                    <a:pt x="61818" y="68394"/>
                  </a:cubicBezTo>
                  <a:lnTo>
                    <a:pt x="0" y="0"/>
                  </a:lnTo>
                  <a:lnTo>
                    <a:pt x="68393" y="61818"/>
                  </a:lnTo>
                  <a:cubicBezTo>
                    <a:pt x="283704" y="237430"/>
                    <a:pt x="546752" y="325236"/>
                    <a:pt x="809800" y="325235"/>
                  </a:cubicBezTo>
                  <a:lnTo>
                    <a:pt x="812865" y="325089"/>
                  </a:lnTo>
                  <a:close/>
                </a:path>
              </a:pathLst>
            </a:custGeom>
            <a:solidFill>
              <a:srgbClr val="2A0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9" name="任意多边形 158"/>
            <p:cNvSpPr/>
            <p:nvPr/>
          </p:nvSpPr>
          <p:spPr>
            <a:xfrm rot="18900000">
              <a:off x="3538876" y="2152337"/>
              <a:ext cx="838828" cy="838828"/>
            </a:xfrm>
            <a:custGeom>
              <a:avLst/>
              <a:gdLst>
                <a:gd name="connsiteX0" fmla="*/ 818043 w 1143131"/>
                <a:gd name="connsiteY0" fmla="*/ 330266 h 1143131"/>
                <a:gd name="connsiteX1" fmla="*/ 817897 w 1143131"/>
                <a:gd name="connsiteY1" fmla="*/ 333331 h 1143131"/>
                <a:gd name="connsiteX2" fmla="*/ 1081313 w 1143131"/>
                <a:gd name="connsiteY2" fmla="*/ 1074738 h 1143131"/>
                <a:gd name="connsiteX3" fmla="*/ 1143131 w 1143131"/>
                <a:gd name="connsiteY3" fmla="*/ 1143131 h 1143131"/>
                <a:gd name="connsiteX4" fmla="*/ 1074738 w 1143131"/>
                <a:gd name="connsiteY4" fmla="*/ 1081313 h 1143131"/>
                <a:gd name="connsiteX5" fmla="*/ 333332 w 1143131"/>
                <a:gd name="connsiteY5" fmla="*/ 817896 h 1143131"/>
                <a:gd name="connsiteX6" fmla="*/ 330267 w 1143131"/>
                <a:gd name="connsiteY6" fmla="*/ 818042 h 1143131"/>
                <a:gd name="connsiteX7" fmla="*/ 256516 w 1143131"/>
                <a:gd name="connsiteY7" fmla="*/ 736895 h 1143131"/>
                <a:gd name="connsiteX8" fmla="*/ 12142 w 1143131"/>
                <a:gd name="connsiteY8" fmla="*/ 226431 h 1143131"/>
                <a:gd name="connsiteX9" fmla="*/ 0 w 1143131"/>
                <a:gd name="connsiteY9" fmla="*/ 146876 h 1143131"/>
                <a:gd name="connsiteX10" fmla="*/ 146876 w 1143131"/>
                <a:gd name="connsiteY10" fmla="*/ 0 h 1143131"/>
                <a:gd name="connsiteX11" fmla="*/ 226431 w 1143131"/>
                <a:gd name="connsiteY11" fmla="*/ 12141 h 1143131"/>
                <a:gd name="connsiteX12" fmla="*/ 736896 w 1143131"/>
                <a:gd name="connsiteY12" fmla="*/ 256515 h 1143131"/>
                <a:gd name="connsiteX13" fmla="*/ 818043 w 1143131"/>
                <a:gd name="connsiteY13" fmla="*/ 330266 h 1143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1" h="1143131">
                  <a:moveTo>
                    <a:pt x="818043" y="330266"/>
                  </a:moveTo>
                  <a:lnTo>
                    <a:pt x="817897" y="333331"/>
                  </a:lnTo>
                  <a:cubicBezTo>
                    <a:pt x="817896" y="596379"/>
                    <a:pt x="905702" y="859426"/>
                    <a:pt x="1081313" y="1074738"/>
                  </a:cubicBezTo>
                  <a:lnTo>
                    <a:pt x="1143131" y="1143131"/>
                  </a:lnTo>
                  <a:lnTo>
                    <a:pt x="1074738" y="1081313"/>
                  </a:lnTo>
                  <a:cubicBezTo>
                    <a:pt x="859427" y="905701"/>
                    <a:pt x="596379" y="817896"/>
                    <a:pt x="333332" y="817896"/>
                  </a:cubicBezTo>
                  <a:lnTo>
                    <a:pt x="330267" y="818042"/>
                  </a:lnTo>
                  <a:lnTo>
                    <a:pt x="256516" y="736895"/>
                  </a:lnTo>
                  <a:cubicBezTo>
                    <a:pt x="136819" y="591857"/>
                    <a:pt x="51261" y="417602"/>
                    <a:pt x="12142" y="226431"/>
                  </a:cubicBezTo>
                  <a:lnTo>
                    <a:pt x="0" y="146876"/>
                  </a:lnTo>
                  <a:lnTo>
                    <a:pt x="146876" y="0"/>
                  </a:lnTo>
                  <a:lnTo>
                    <a:pt x="226431" y="12141"/>
                  </a:lnTo>
                  <a:cubicBezTo>
                    <a:pt x="417602" y="51260"/>
                    <a:pt x="591858" y="136819"/>
                    <a:pt x="736896" y="256515"/>
                  </a:cubicBezTo>
                  <a:lnTo>
                    <a:pt x="818043" y="330266"/>
                  </a:lnTo>
                  <a:close/>
                </a:path>
              </a:pathLst>
            </a:custGeom>
            <a:solidFill>
              <a:srgbClr val="0806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0" name="任意多边形 159"/>
            <p:cNvSpPr/>
            <p:nvPr/>
          </p:nvSpPr>
          <p:spPr>
            <a:xfrm rot="18900000">
              <a:off x="3609952" y="2725674"/>
              <a:ext cx="1110060" cy="506189"/>
            </a:xfrm>
            <a:custGeom>
              <a:avLst/>
              <a:gdLst>
                <a:gd name="connsiteX0" fmla="*/ 1512757 w 1512757"/>
                <a:gd name="connsiteY0" fmla="*/ 344910 h 689820"/>
                <a:gd name="connsiteX1" fmla="*/ 1420701 w 1512757"/>
                <a:gd name="connsiteY1" fmla="*/ 349559 h 689820"/>
                <a:gd name="connsiteX2" fmla="*/ 710183 w 1512757"/>
                <a:gd name="connsiteY2" fmla="*/ 687549 h 689820"/>
                <a:gd name="connsiteX3" fmla="*/ 708119 w 1512757"/>
                <a:gd name="connsiteY3" fmla="*/ 689820 h 689820"/>
                <a:gd name="connsiteX4" fmla="*/ 598590 w 1512757"/>
                <a:gd name="connsiteY4" fmla="*/ 684590 h 689820"/>
                <a:gd name="connsiteX5" fmla="*/ 64839 w 1512757"/>
                <a:gd name="connsiteY5" fmla="*/ 496435 h 689820"/>
                <a:gd name="connsiteX6" fmla="*/ 0 w 1512757"/>
                <a:gd name="connsiteY6" fmla="*/ 448767 h 689820"/>
                <a:gd name="connsiteX7" fmla="*/ 0 w 1512757"/>
                <a:gd name="connsiteY7" fmla="*/ 241052 h 689820"/>
                <a:gd name="connsiteX8" fmla="*/ 64837 w 1512757"/>
                <a:gd name="connsiteY8" fmla="*/ 193385 h 689820"/>
                <a:gd name="connsiteX9" fmla="*/ 598589 w 1512757"/>
                <a:gd name="connsiteY9" fmla="*/ 5230 h 689820"/>
                <a:gd name="connsiteX10" fmla="*/ 708120 w 1512757"/>
                <a:gd name="connsiteY10" fmla="*/ 0 h 689820"/>
                <a:gd name="connsiteX11" fmla="*/ 710185 w 1512757"/>
                <a:gd name="connsiteY11" fmla="*/ 2272 h 689820"/>
                <a:gd name="connsiteX12" fmla="*/ 1420701 w 1512757"/>
                <a:gd name="connsiteY12" fmla="*/ 340262 h 689820"/>
                <a:gd name="connsiteX13" fmla="*/ 1512757 w 1512757"/>
                <a:gd name="connsiteY13" fmla="*/ 344910 h 68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2757" h="689820">
                  <a:moveTo>
                    <a:pt x="1512757" y="344910"/>
                  </a:moveTo>
                  <a:lnTo>
                    <a:pt x="1420701" y="349559"/>
                  </a:lnTo>
                  <a:cubicBezTo>
                    <a:pt x="1144277" y="377631"/>
                    <a:pt x="896186" y="501546"/>
                    <a:pt x="710183" y="687549"/>
                  </a:cubicBezTo>
                  <a:lnTo>
                    <a:pt x="708119" y="689820"/>
                  </a:lnTo>
                  <a:lnTo>
                    <a:pt x="598590" y="684590"/>
                  </a:lnTo>
                  <a:cubicBezTo>
                    <a:pt x="411395" y="666671"/>
                    <a:pt x="227679" y="603952"/>
                    <a:pt x="64839" y="496435"/>
                  </a:cubicBezTo>
                  <a:lnTo>
                    <a:pt x="0" y="448767"/>
                  </a:lnTo>
                  <a:lnTo>
                    <a:pt x="0" y="241052"/>
                  </a:lnTo>
                  <a:lnTo>
                    <a:pt x="64837" y="193385"/>
                  </a:lnTo>
                  <a:cubicBezTo>
                    <a:pt x="227678" y="85868"/>
                    <a:pt x="411394" y="23149"/>
                    <a:pt x="598589" y="5230"/>
                  </a:cubicBezTo>
                  <a:lnTo>
                    <a:pt x="708120" y="0"/>
                  </a:lnTo>
                  <a:lnTo>
                    <a:pt x="710185" y="2272"/>
                  </a:lnTo>
                  <a:cubicBezTo>
                    <a:pt x="896187" y="188274"/>
                    <a:pt x="1144277" y="312189"/>
                    <a:pt x="1420701" y="340262"/>
                  </a:cubicBezTo>
                  <a:lnTo>
                    <a:pt x="1512757" y="344910"/>
                  </a:lnTo>
                  <a:close/>
                </a:path>
              </a:pathLst>
            </a:custGeom>
            <a:solidFill>
              <a:srgbClr val="080C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1" name="任意多边形 160"/>
            <p:cNvSpPr/>
            <p:nvPr/>
          </p:nvSpPr>
          <p:spPr>
            <a:xfrm rot="18900000">
              <a:off x="4725927" y="2423738"/>
              <a:ext cx="506187" cy="1110060"/>
            </a:xfrm>
            <a:custGeom>
              <a:avLst/>
              <a:gdLst>
                <a:gd name="connsiteX0" fmla="*/ 344907 w 689817"/>
                <a:gd name="connsiteY0" fmla="*/ 0 h 1512758"/>
                <a:gd name="connsiteX1" fmla="*/ 349556 w 689817"/>
                <a:gd name="connsiteY1" fmla="*/ 92056 h 1512758"/>
                <a:gd name="connsiteX2" fmla="*/ 687547 w 689817"/>
                <a:gd name="connsiteY2" fmla="*/ 802573 h 1512758"/>
                <a:gd name="connsiteX3" fmla="*/ 689817 w 689817"/>
                <a:gd name="connsiteY3" fmla="*/ 804637 h 1512758"/>
                <a:gd name="connsiteX4" fmla="*/ 684587 w 689817"/>
                <a:gd name="connsiteY4" fmla="*/ 914168 h 1512758"/>
                <a:gd name="connsiteX5" fmla="*/ 496432 w 689817"/>
                <a:gd name="connsiteY5" fmla="*/ 1447919 h 1512758"/>
                <a:gd name="connsiteX6" fmla="*/ 448764 w 689817"/>
                <a:gd name="connsiteY6" fmla="*/ 1512758 h 1512758"/>
                <a:gd name="connsiteX7" fmla="*/ 241051 w 689817"/>
                <a:gd name="connsiteY7" fmla="*/ 1512758 h 1512758"/>
                <a:gd name="connsiteX8" fmla="*/ 193384 w 689817"/>
                <a:gd name="connsiteY8" fmla="*/ 1447920 h 1512758"/>
                <a:gd name="connsiteX9" fmla="*/ 5229 w 689817"/>
                <a:gd name="connsiteY9" fmla="*/ 914168 h 1512758"/>
                <a:gd name="connsiteX10" fmla="*/ 0 w 689817"/>
                <a:gd name="connsiteY10" fmla="*/ 804637 h 1512758"/>
                <a:gd name="connsiteX11" fmla="*/ 2269 w 689817"/>
                <a:gd name="connsiteY11" fmla="*/ 802574 h 1512758"/>
                <a:gd name="connsiteX12" fmla="*/ 340259 w 689817"/>
                <a:gd name="connsiteY12" fmla="*/ 92056 h 1512758"/>
                <a:gd name="connsiteX13" fmla="*/ 344907 w 689817"/>
                <a:gd name="connsiteY13" fmla="*/ 0 h 151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817" h="1512758">
                  <a:moveTo>
                    <a:pt x="344907" y="0"/>
                  </a:moveTo>
                  <a:lnTo>
                    <a:pt x="349556" y="92056"/>
                  </a:lnTo>
                  <a:cubicBezTo>
                    <a:pt x="377629" y="368480"/>
                    <a:pt x="501543" y="616571"/>
                    <a:pt x="687547" y="802573"/>
                  </a:cubicBezTo>
                  <a:lnTo>
                    <a:pt x="689817" y="804637"/>
                  </a:lnTo>
                  <a:lnTo>
                    <a:pt x="684587" y="914168"/>
                  </a:lnTo>
                  <a:cubicBezTo>
                    <a:pt x="666667" y="1101363"/>
                    <a:pt x="603949" y="1285079"/>
                    <a:pt x="496432" y="1447919"/>
                  </a:cubicBezTo>
                  <a:lnTo>
                    <a:pt x="448764" y="1512758"/>
                  </a:lnTo>
                  <a:lnTo>
                    <a:pt x="241051" y="1512758"/>
                  </a:lnTo>
                  <a:lnTo>
                    <a:pt x="193384" y="1447920"/>
                  </a:lnTo>
                  <a:cubicBezTo>
                    <a:pt x="85866" y="1285079"/>
                    <a:pt x="23148" y="1101364"/>
                    <a:pt x="5229" y="914168"/>
                  </a:cubicBezTo>
                  <a:lnTo>
                    <a:pt x="0" y="804637"/>
                  </a:lnTo>
                  <a:lnTo>
                    <a:pt x="2269" y="802574"/>
                  </a:lnTo>
                  <a:cubicBezTo>
                    <a:pt x="188272" y="616571"/>
                    <a:pt x="312187" y="368481"/>
                    <a:pt x="340259" y="92056"/>
                  </a:cubicBezTo>
                  <a:lnTo>
                    <a:pt x="344907" y="0"/>
                  </a:lnTo>
                  <a:close/>
                </a:path>
              </a:pathLst>
            </a:custGeom>
            <a:solidFill>
              <a:srgbClr val="1D12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2" name="任意多边形 161"/>
            <p:cNvSpPr/>
            <p:nvPr/>
          </p:nvSpPr>
          <p:spPr>
            <a:xfrm rot="18900000">
              <a:off x="4152587" y="2766047"/>
              <a:ext cx="838830" cy="838828"/>
            </a:xfrm>
            <a:custGeom>
              <a:avLst/>
              <a:gdLst>
                <a:gd name="connsiteX0" fmla="*/ 1143133 w 1143133"/>
                <a:gd name="connsiteY0" fmla="*/ 0 h 1143131"/>
                <a:gd name="connsiteX1" fmla="*/ 1081315 w 1143133"/>
                <a:gd name="connsiteY1" fmla="*/ 68393 h 1143131"/>
                <a:gd name="connsiteX2" fmla="*/ 817898 w 1143133"/>
                <a:gd name="connsiteY2" fmla="*/ 809800 h 1143131"/>
                <a:gd name="connsiteX3" fmla="*/ 818045 w 1143133"/>
                <a:gd name="connsiteY3" fmla="*/ 812864 h 1143131"/>
                <a:gd name="connsiteX4" fmla="*/ 736896 w 1143133"/>
                <a:gd name="connsiteY4" fmla="*/ 886616 h 1143131"/>
                <a:gd name="connsiteX5" fmla="*/ 226431 w 1143133"/>
                <a:gd name="connsiteY5" fmla="*/ 1130990 h 1143131"/>
                <a:gd name="connsiteX6" fmla="*/ 146878 w 1143133"/>
                <a:gd name="connsiteY6" fmla="*/ 1143131 h 1143131"/>
                <a:gd name="connsiteX7" fmla="*/ 0 w 1143133"/>
                <a:gd name="connsiteY7" fmla="*/ 996254 h 1143131"/>
                <a:gd name="connsiteX8" fmla="*/ 12142 w 1143133"/>
                <a:gd name="connsiteY8" fmla="*/ 916700 h 1143131"/>
                <a:gd name="connsiteX9" fmla="*/ 256515 w 1143133"/>
                <a:gd name="connsiteY9" fmla="*/ 406236 h 1143131"/>
                <a:gd name="connsiteX10" fmla="*/ 330266 w 1143133"/>
                <a:gd name="connsiteY10" fmla="*/ 325089 h 1143131"/>
                <a:gd name="connsiteX11" fmla="*/ 333334 w 1143133"/>
                <a:gd name="connsiteY11" fmla="*/ 325235 h 1143131"/>
                <a:gd name="connsiteX12" fmla="*/ 1074739 w 1143133"/>
                <a:gd name="connsiteY12" fmla="*/ 61818 h 1143131"/>
                <a:gd name="connsiteX13" fmla="*/ 1143133 w 1143133"/>
                <a:gd name="connsiteY13" fmla="*/ 0 h 1143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3" h="1143131">
                  <a:moveTo>
                    <a:pt x="1143133" y="0"/>
                  </a:moveTo>
                  <a:lnTo>
                    <a:pt x="1081315" y="68393"/>
                  </a:lnTo>
                  <a:cubicBezTo>
                    <a:pt x="905703" y="283705"/>
                    <a:pt x="817898" y="546752"/>
                    <a:pt x="817898" y="809800"/>
                  </a:cubicBezTo>
                  <a:lnTo>
                    <a:pt x="818045" y="812864"/>
                  </a:lnTo>
                  <a:lnTo>
                    <a:pt x="736896" y="886616"/>
                  </a:lnTo>
                  <a:cubicBezTo>
                    <a:pt x="591858" y="1006313"/>
                    <a:pt x="417602" y="1091871"/>
                    <a:pt x="226431" y="1130990"/>
                  </a:cubicBezTo>
                  <a:lnTo>
                    <a:pt x="146878" y="1143131"/>
                  </a:lnTo>
                  <a:lnTo>
                    <a:pt x="0" y="996254"/>
                  </a:lnTo>
                  <a:lnTo>
                    <a:pt x="12142" y="916700"/>
                  </a:lnTo>
                  <a:cubicBezTo>
                    <a:pt x="51261" y="725529"/>
                    <a:pt x="136819" y="551274"/>
                    <a:pt x="256515" y="406236"/>
                  </a:cubicBezTo>
                  <a:lnTo>
                    <a:pt x="330266" y="325089"/>
                  </a:lnTo>
                  <a:lnTo>
                    <a:pt x="333334" y="325235"/>
                  </a:lnTo>
                  <a:cubicBezTo>
                    <a:pt x="596381" y="325235"/>
                    <a:pt x="859428" y="237430"/>
                    <a:pt x="1074739" y="61818"/>
                  </a:cubicBezTo>
                  <a:lnTo>
                    <a:pt x="1143133" y="0"/>
                  </a:lnTo>
                  <a:close/>
                </a:path>
              </a:pathLst>
            </a:custGeom>
            <a:solidFill>
              <a:srgbClr val="1115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0" name="任意多边形 199"/>
            <p:cNvSpPr/>
            <p:nvPr/>
          </p:nvSpPr>
          <p:spPr>
            <a:xfrm rot="18900000">
              <a:off x="4513810" y="1376834"/>
              <a:ext cx="116381" cy="116381"/>
            </a:xfrm>
            <a:custGeom>
              <a:avLst/>
              <a:gdLst>
                <a:gd name="connsiteX0" fmla="*/ 158533 w 158601"/>
                <a:gd name="connsiteY0" fmla="*/ 68 h 158600"/>
                <a:gd name="connsiteX1" fmla="*/ 158601 w 158601"/>
                <a:gd name="connsiteY1" fmla="*/ 1416 h 158600"/>
                <a:gd name="connsiteX2" fmla="*/ 152536 w 158601"/>
                <a:gd name="connsiteY2" fmla="*/ 121520 h 158600"/>
                <a:gd name="connsiteX3" fmla="*/ 146877 w 158601"/>
                <a:gd name="connsiteY3" fmla="*/ 158600 h 158600"/>
                <a:gd name="connsiteX4" fmla="*/ 0 w 158601"/>
                <a:gd name="connsiteY4" fmla="*/ 11724 h 158600"/>
                <a:gd name="connsiteX5" fmla="*/ 37080 w 158601"/>
                <a:gd name="connsiteY5" fmla="*/ 6065 h 158600"/>
                <a:gd name="connsiteX6" fmla="*/ 157184 w 158601"/>
                <a:gd name="connsiteY6" fmla="*/ 0 h 158600"/>
                <a:gd name="connsiteX7" fmla="*/ 158533 w 158601"/>
                <a:gd name="connsiteY7" fmla="*/ 68 h 15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601" h="158600">
                  <a:moveTo>
                    <a:pt x="158533" y="68"/>
                  </a:moveTo>
                  <a:lnTo>
                    <a:pt x="158601" y="1416"/>
                  </a:lnTo>
                  <a:cubicBezTo>
                    <a:pt x="158601" y="41963"/>
                    <a:pt x="156546" y="82031"/>
                    <a:pt x="152536" y="121520"/>
                  </a:cubicBezTo>
                  <a:lnTo>
                    <a:pt x="146877" y="158600"/>
                  </a:lnTo>
                  <a:lnTo>
                    <a:pt x="0" y="11724"/>
                  </a:lnTo>
                  <a:lnTo>
                    <a:pt x="37080" y="6065"/>
                  </a:lnTo>
                  <a:cubicBezTo>
                    <a:pt x="76570" y="2054"/>
                    <a:pt x="116637" y="0"/>
                    <a:pt x="157184" y="0"/>
                  </a:cubicBezTo>
                  <a:lnTo>
                    <a:pt x="158533" y="68"/>
                  </a:lnTo>
                  <a:close/>
                </a:path>
              </a:pathLst>
            </a:custGeom>
            <a:solidFill>
              <a:srgbClr val="500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1" name="任意多边形 200"/>
            <p:cNvSpPr/>
            <p:nvPr/>
          </p:nvSpPr>
          <p:spPr>
            <a:xfrm rot="18900000">
              <a:off x="3665084" y="1696891"/>
              <a:ext cx="152423" cy="88307"/>
            </a:xfrm>
            <a:custGeom>
              <a:avLst/>
              <a:gdLst>
                <a:gd name="connsiteX0" fmla="*/ 104860 w 207717"/>
                <a:gd name="connsiteY0" fmla="*/ 906 h 120342"/>
                <a:gd name="connsiteX1" fmla="*/ 185498 w 207717"/>
                <a:gd name="connsiteY1" fmla="*/ 90120 h 120342"/>
                <a:gd name="connsiteX2" fmla="*/ 207717 w 207717"/>
                <a:gd name="connsiteY2" fmla="*/ 120342 h 120342"/>
                <a:gd name="connsiteX3" fmla="*/ 0 w 207717"/>
                <a:gd name="connsiteY3" fmla="*/ 120342 h 120342"/>
                <a:gd name="connsiteX4" fmla="*/ 22219 w 207717"/>
                <a:gd name="connsiteY4" fmla="*/ 90120 h 120342"/>
                <a:gd name="connsiteX5" fmla="*/ 102857 w 207717"/>
                <a:gd name="connsiteY5" fmla="*/ 905 h 120342"/>
                <a:gd name="connsiteX6" fmla="*/ 103858 w 207717"/>
                <a:gd name="connsiteY6" fmla="*/ 0 h 120342"/>
                <a:gd name="connsiteX7" fmla="*/ 104860 w 207717"/>
                <a:gd name="connsiteY7" fmla="*/ 906 h 120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717" h="120342">
                  <a:moveTo>
                    <a:pt x="104860" y="906"/>
                  </a:moveTo>
                  <a:cubicBezTo>
                    <a:pt x="133532" y="29577"/>
                    <a:pt x="160411" y="59361"/>
                    <a:pt x="185498" y="90120"/>
                  </a:cubicBezTo>
                  <a:lnTo>
                    <a:pt x="207717" y="120342"/>
                  </a:lnTo>
                  <a:lnTo>
                    <a:pt x="0" y="120342"/>
                  </a:lnTo>
                  <a:lnTo>
                    <a:pt x="22219" y="90120"/>
                  </a:lnTo>
                  <a:cubicBezTo>
                    <a:pt x="47307" y="59361"/>
                    <a:pt x="74186" y="29576"/>
                    <a:pt x="102857" y="905"/>
                  </a:cubicBezTo>
                  <a:lnTo>
                    <a:pt x="103858" y="0"/>
                  </a:lnTo>
                  <a:lnTo>
                    <a:pt x="104860" y="906"/>
                  </a:lnTo>
                  <a:close/>
                </a:path>
              </a:pathLst>
            </a:custGeom>
            <a:solidFill>
              <a:srgbClr val="170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2" name="任意多边形 201"/>
            <p:cNvSpPr/>
            <p:nvPr/>
          </p:nvSpPr>
          <p:spPr>
            <a:xfrm rot="18900000">
              <a:off x="5358553" y="1664835"/>
              <a:ext cx="88305" cy="152419"/>
            </a:xfrm>
            <a:custGeom>
              <a:avLst/>
              <a:gdLst>
                <a:gd name="connsiteX0" fmla="*/ 119436 w 120340"/>
                <a:gd name="connsiteY0" fmla="*/ 102856 h 207712"/>
                <a:gd name="connsiteX1" fmla="*/ 120340 w 120340"/>
                <a:gd name="connsiteY1" fmla="*/ 103855 h 207712"/>
                <a:gd name="connsiteX2" fmla="*/ 119435 w 120340"/>
                <a:gd name="connsiteY2" fmla="*/ 104857 h 207712"/>
                <a:gd name="connsiteX3" fmla="*/ 30220 w 120340"/>
                <a:gd name="connsiteY3" fmla="*/ 185494 h 207712"/>
                <a:gd name="connsiteX4" fmla="*/ 0 w 120340"/>
                <a:gd name="connsiteY4" fmla="*/ 207712 h 207712"/>
                <a:gd name="connsiteX5" fmla="*/ 0 w 120340"/>
                <a:gd name="connsiteY5" fmla="*/ 0 h 207712"/>
                <a:gd name="connsiteX6" fmla="*/ 30221 w 120340"/>
                <a:gd name="connsiteY6" fmla="*/ 22218 h 207712"/>
                <a:gd name="connsiteX7" fmla="*/ 119436 w 120340"/>
                <a:gd name="connsiteY7" fmla="*/ 102856 h 20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40" h="207712">
                  <a:moveTo>
                    <a:pt x="119436" y="102856"/>
                  </a:moveTo>
                  <a:lnTo>
                    <a:pt x="120340" y="103855"/>
                  </a:lnTo>
                  <a:lnTo>
                    <a:pt x="119435" y="104857"/>
                  </a:lnTo>
                  <a:cubicBezTo>
                    <a:pt x="90764" y="133528"/>
                    <a:pt x="60979" y="160407"/>
                    <a:pt x="30220" y="185494"/>
                  </a:cubicBezTo>
                  <a:lnTo>
                    <a:pt x="0" y="207712"/>
                  </a:lnTo>
                  <a:lnTo>
                    <a:pt x="0" y="0"/>
                  </a:lnTo>
                  <a:lnTo>
                    <a:pt x="30221" y="22218"/>
                  </a:lnTo>
                  <a:cubicBezTo>
                    <a:pt x="60981" y="47305"/>
                    <a:pt x="90765" y="74184"/>
                    <a:pt x="119436" y="102856"/>
                  </a:cubicBezTo>
                  <a:close/>
                </a:path>
              </a:pathLst>
            </a:custGeom>
            <a:solidFill>
              <a:srgbClr val="5806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3" name="任意多边形 202"/>
            <p:cNvSpPr/>
            <p:nvPr/>
          </p:nvSpPr>
          <p:spPr>
            <a:xfrm rot="18900000">
              <a:off x="3377085" y="2513560"/>
              <a:ext cx="116381" cy="116381"/>
            </a:xfrm>
            <a:custGeom>
              <a:avLst/>
              <a:gdLst>
                <a:gd name="connsiteX0" fmla="*/ 158600 w 158600"/>
                <a:gd name="connsiteY0" fmla="*/ 11724 h 158600"/>
                <a:gd name="connsiteX1" fmla="*/ 11724 w 158600"/>
                <a:gd name="connsiteY1" fmla="*/ 158600 h 158600"/>
                <a:gd name="connsiteX2" fmla="*/ 6065 w 158600"/>
                <a:gd name="connsiteY2" fmla="*/ 121520 h 158600"/>
                <a:gd name="connsiteX3" fmla="*/ 0 w 158600"/>
                <a:gd name="connsiteY3" fmla="*/ 1416 h 158600"/>
                <a:gd name="connsiteX4" fmla="*/ 68 w 158600"/>
                <a:gd name="connsiteY4" fmla="*/ 68 h 158600"/>
                <a:gd name="connsiteX5" fmla="*/ 1416 w 158600"/>
                <a:gd name="connsiteY5" fmla="*/ 0 h 158600"/>
                <a:gd name="connsiteX6" fmla="*/ 121521 w 158600"/>
                <a:gd name="connsiteY6" fmla="*/ 6065 h 158600"/>
                <a:gd name="connsiteX7" fmla="*/ 158600 w 158600"/>
                <a:gd name="connsiteY7" fmla="*/ 11724 h 15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600" h="158600">
                  <a:moveTo>
                    <a:pt x="158600" y="11724"/>
                  </a:moveTo>
                  <a:lnTo>
                    <a:pt x="11724" y="158600"/>
                  </a:lnTo>
                  <a:lnTo>
                    <a:pt x="6065" y="121520"/>
                  </a:lnTo>
                  <a:cubicBezTo>
                    <a:pt x="2054" y="82031"/>
                    <a:pt x="0" y="41963"/>
                    <a:pt x="0" y="1416"/>
                  </a:cubicBezTo>
                  <a:lnTo>
                    <a:pt x="68" y="68"/>
                  </a:lnTo>
                  <a:lnTo>
                    <a:pt x="1416" y="0"/>
                  </a:lnTo>
                  <a:cubicBezTo>
                    <a:pt x="41964" y="0"/>
                    <a:pt x="82031" y="2054"/>
                    <a:pt x="121521" y="6065"/>
                  </a:cubicBezTo>
                  <a:lnTo>
                    <a:pt x="158600" y="11724"/>
                  </a:lnTo>
                  <a:close/>
                </a:path>
              </a:pathLst>
            </a:custGeom>
            <a:solidFill>
              <a:srgbClr val="2B074B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4" name="任意多边形 203"/>
            <p:cNvSpPr/>
            <p:nvPr/>
          </p:nvSpPr>
          <p:spPr>
            <a:xfrm rot="18900000">
              <a:off x="5650537" y="2513560"/>
              <a:ext cx="116380" cy="116380"/>
            </a:xfrm>
            <a:custGeom>
              <a:avLst/>
              <a:gdLst>
                <a:gd name="connsiteX0" fmla="*/ 146875 w 158599"/>
                <a:gd name="connsiteY0" fmla="*/ 0 h 158599"/>
                <a:gd name="connsiteX1" fmla="*/ 152534 w 158599"/>
                <a:gd name="connsiteY1" fmla="*/ 37079 h 158599"/>
                <a:gd name="connsiteX2" fmla="*/ 158599 w 158599"/>
                <a:gd name="connsiteY2" fmla="*/ 157183 h 158599"/>
                <a:gd name="connsiteX3" fmla="*/ 158530 w 158599"/>
                <a:gd name="connsiteY3" fmla="*/ 158531 h 158599"/>
                <a:gd name="connsiteX4" fmla="*/ 157182 w 158599"/>
                <a:gd name="connsiteY4" fmla="*/ 158599 h 158599"/>
                <a:gd name="connsiteX5" fmla="*/ 37078 w 158599"/>
                <a:gd name="connsiteY5" fmla="*/ 152534 h 158599"/>
                <a:gd name="connsiteX6" fmla="*/ 0 w 158599"/>
                <a:gd name="connsiteY6" fmla="*/ 146875 h 158599"/>
                <a:gd name="connsiteX7" fmla="*/ 146875 w 158599"/>
                <a:gd name="connsiteY7" fmla="*/ 0 h 158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599" h="158599">
                  <a:moveTo>
                    <a:pt x="146875" y="0"/>
                  </a:moveTo>
                  <a:lnTo>
                    <a:pt x="152534" y="37079"/>
                  </a:lnTo>
                  <a:cubicBezTo>
                    <a:pt x="156544" y="76568"/>
                    <a:pt x="158599" y="116636"/>
                    <a:pt x="158599" y="157183"/>
                  </a:cubicBezTo>
                  <a:lnTo>
                    <a:pt x="158530" y="158531"/>
                  </a:lnTo>
                  <a:lnTo>
                    <a:pt x="157182" y="158599"/>
                  </a:lnTo>
                  <a:cubicBezTo>
                    <a:pt x="116635" y="158599"/>
                    <a:pt x="76568" y="156545"/>
                    <a:pt x="37078" y="152534"/>
                  </a:cubicBezTo>
                  <a:lnTo>
                    <a:pt x="0" y="146875"/>
                  </a:lnTo>
                  <a:lnTo>
                    <a:pt x="146875" y="0"/>
                  </a:lnTo>
                  <a:close/>
                </a:path>
              </a:pathLst>
            </a:custGeom>
            <a:solidFill>
              <a:srgbClr val="7815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5" name="任意多边形 204"/>
            <p:cNvSpPr/>
            <p:nvPr/>
          </p:nvSpPr>
          <p:spPr>
            <a:xfrm rot="18900000">
              <a:off x="3697143" y="3326245"/>
              <a:ext cx="88306" cy="152421"/>
            </a:xfrm>
            <a:custGeom>
              <a:avLst/>
              <a:gdLst>
                <a:gd name="connsiteX0" fmla="*/ 120341 w 120341"/>
                <a:gd name="connsiteY0" fmla="*/ 0 h 207715"/>
                <a:gd name="connsiteX1" fmla="*/ 120341 w 120341"/>
                <a:gd name="connsiteY1" fmla="*/ 207715 h 207715"/>
                <a:gd name="connsiteX2" fmla="*/ 90120 w 120341"/>
                <a:gd name="connsiteY2" fmla="*/ 185497 h 207715"/>
                <a:gd name="connsiteX3" fmla="*/ 906 w 120341"/>
                <a:gd name="connsiteY3" fmla="*/ 104859 h 207715"/>
                <a:gd name="connsiteX4" fmla="*/ 0 w 120341"/>
                <a:gd name="connsiteY4" fmla="*/ 103857 h 207715"/>
                <a:gd name="connsiteX5" fmla="*/ 904 w 120341"/>
                <a:gd name="connsiteY5" fmla="*/ 102857 h 207715"/>
                <a:gd name="connsiteX6" fmla="*/ 90119 w 120341"/>
                <a:gd name="connsiteY6" fmla="*/ 22219 h 207715"/>
                <a:gd name="connsiteX7" fmla="*/ 120341 w 120341"/>
                <a:gd name="connsiteY7" fmla="*/ 0 h 20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41" h="207715">
                  <a:moveTo>
                    <a:pt x="120341" y="0"/>
                  </a:moveTo>
                  <a:lnTo>
                    <a:pt x="120341" y="207715"/>
                  </a:lnTo>
                  <a:lnTo>
                    <a:pt x="90120" y="185497"/>
                  </a:lnTo>
                  <a:cubicBezTo>
                    <a:pt x="59362" y="160410"/>
                    <a:pt x="29577" y="133531"/>
                    <a:pt x="906" y="104859"/>
                  </a:cubicBezTo>
                  <a:lnTo>
                    <a:pt x="0" y="103857"/>
                  </a:lnTo>
                  <a:lnTo>
                    <a:pt x="904" y="102857"/>
                  </a:lnTo>
                  <a:cubicBezTo>
                    <a:pt x="29575" y="74186"/>
                    <a:pt x="59360" y="47306"/>
                    <a:pt x="90119" y="22219"/>
                  </a:cubicBezTo>
                  <a:lnTo>
                    <a:pt x="120341" y="0"/>
                  </a:lnTo>
                  <a:close/>
                </a:path>
              </a:pathLst>
            </a:custGeom>
            <a:solidFill>
              <a:srgbClr val="0A10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6" name="任意多边形 205"/>
            <p:cNvSpPr/>
            <p:nvPr/>
          </p:nvSpPr>
          <p:spPr>
            <a:xfrm rot="18900000">
              <a:off x="5326497" y="3358303"/>
              <a:ext cx="152420" cy="88305"/>
            </a:xfrm>
            <a:custGeom>
              <a:avLst/>
              <a:gdLst>
                <a:gd name="connsiteX0" fmla="*/ 207713 w 207713"/>
                <a:gd name="connsiteY0" fmla="*/ 0 h 120340"/>
                <a:gd name="connsiteX1" fmla="*/ 185495 w 207713"/>
                <a:gd name="connsiteY1" fmla="*/ 30221 h 120340"/>
                <a:gd name="connsiteX2" fmla="*/ 104857 w 207713"/>
                <a:gd name="connsiteY2" fmla="*/ 119436 h 120340"/>
                <a:gd name="connsiteX3" fmla="*/ 103856 w 207713"/>
                <a:gd name="connsiteY3" fmla="*/ 120340 h 120340"/>
                <a:gd name="connsiteX4" fmla="*/ 102857 w 207713"/>
                <a:gd name="connsiteY4" fmla="*/ 119436 h 120340"/>
                <a:gd name="connsiteX5" fmla="*/ 22219 w 207713"/>
                <a:gd name="connsiteY5" fmla="*/ 30221 h 120340"/>
                <a:gd name="connsiteX6" fmla="*/ 0 w 207713"/>
                <a:gd name="connsiteY6" fmla="*/ 0 h 120340"/>
                <a:gd name="connsiteX7" fmla="*/ 207713 w 207713"/>
                <a:gd name="connsiteY7" fmla="*/ 0 h 120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713" h="120340">
                  <a:moveTo>
                    <a:pt x="207713" y="0"/>
                  </a:moveTo>
                  <a:lnTo>
                    <a:pt x="185495" y="30221"/>
                  </a:lnTo>
                  <a:cubicBezTo>
                    <a:pt x="160407" y="60980"/>
                    <a:pt x="133528" y="90764"/>
                    <a:pt x="104857" y="119436"/>
                  </a:cubicBezTo>
                  <a:lnTo>
                    <a:pt x="103856" y="120340"/>
                  </a:lnTo>
                  <a:lnTo>
                    <a:pt x="102857" y="119436"/>
                  </a:lnTo>
                  <a:cubicBezTo>
                    <a:pt x="74185" y="90765"/>
                    <a:pt x="47306" y="60980"/>
                    <a:pt x="22219" y="30221"/>
                  </a:cubicBezTo>
                  <a:lnTo>
                    <a:pt x="0" y="0"/>
                  </a:lnTo>
                  <a:lnTo>
                    <a:pt x="207713" y="0"/>
                  </a:lnTo>
                  <a:close/>
                </a:path>
              </a:pathLst>
            </a:custGeom>
            <a:solidFill>
              <a:srgbClr val="3616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7" name="任意多边形 206"/>
            <p:cNvSpPr/>
            <p:nvPr/>
          </p:nvSpPr>
          <p:spPr>
            <a:xfrm rot="18900000">
              <a:off x="4513810" y="3650285"/>
              <a:ext cx="116382" cy="116381"/>
            </a:xfrm>
            <a:custGeom>
              <a:avLst/>
              <a:gdLst>
                <a:gd name="connsiteX0" fmla="*/ 11724 w 158602"/>
                <a:gd name="connsiteY0" fmla="*/ 0 h 158601"/>
                <a:gd name="connsiteX1" fmla="*/ 158602 w 158602"/>
                <a:gd name="connsiteY1" fmla="*/ 146877 h 158601"/>
                <a:gd name="connsiteX2" fmla="*/ 121521 w 158602"/>
                <a:gd name="connsiteY2" fmla="*/ 152536 h 158601"/>
                <a:gd name="connsiteX3" fmla="*/ 1416 w 158602"/>
                <a:gd name="connsiteY3" fmla="*/ 158601 h 158601"/>
                <a:gd name="connsiteX4" fmla="*/ 68 w 158602"/>
                <a:gd name="connsiteY4" fmla="*/ 158533 h 158601"/>
                <a:gd name="connsiteX5" fmla="*/ 0 w 158602"/>
                <a:gd name="connsiteY5" fmla="*/ 157185 h 158601"/>
                <a:gd name="connsiteX6" fmla="*/ 6065 w 158602"/>
                <a:gd name="connsiteY6" fmla="*/ 37081 h 158601"/>
                <a:gd name="connsiteX7" fmla="*/ 11724 w 158602"/>
                <a:gd name="connsiteY7" fmla="*/ 0 h 15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602" h="158601">
                  <a:moveTo>
                    <a:pt x="11724" y="0"/>
                  </a:moveTo>
                  <a:lnTo>
                    <a:pt x="158602" y="146877"/>
                  </a:lnTo>
                  <a:lnTo>
                    <a:pt x="121521" y="152536"/>
                  </a:lnTo>
                  <a:cubicBezTo>
                    <a:pt x="82031" y="156547"/>
                    <a:pt x="41964" y="158601"/>
                    <a:pt x="1416" y="158601"/>
                  </a:cubicBezTo>
                  <a:lnTo>
                    <a:pt x="68" y="158533"/>
                  </a:lnTo>
                  <a:lnTo>
                    <a:pt x="0" y="157185"/>
                  </a:lnTo>
                  <a:cubicBezTo>
                    <a:pt x="0" y="116638"/>
                    <a:pt x="2054" y="76570"/>
                    <a:pt x="6065" y="37081"/>
                  </a:cubicBezTo>
                  <a:lnTo>
                    <a:pt x="11724" y="0"/>
                  </a:lnTo>
                  <a:close/>
                </a:path>
              </a:pathLst>
            </a:custGeom>
            <a:solidFill>
              <a:srgbClr val="2730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363807" y="559350"/>
            <a:ext cx="416387" cy="446665"/>
            <a:chOff x="4363807" y="559350"/>
            <a:chExt cx="416387" cy="446665"/>
          </a:xfrm>
        </p:grpSpPr>
        <p:sp>
          <p:nvSpPr>
            <p:cNvPr id="122" name="圆角矩形 121"/>
            <p:cNvSpPr/>
            <p:nvPr/>
          </p:nvSpPr>
          <p:spPr>
            <a:xfrm rot="18900000">
              <a:off x="4363807" y="559350"/>
              <a:ext cx="416387" cy="416387"/>
            </a:xfrm>
            <a:prstGeom prst="roundRect">
              <a:avLst>
                <a:gd name="adj" fmla="val 22252"/>
              </a:avLst>
            </a:prstGeom>
            <a:solidFill>
              <a:srgbClr val="FF7BD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任意多边形 207"/>
            <p:cNvSpPr/>
            <p:nvPr/>
          </p:nvSpPr>
          <p:spPr>
            <a:xfrm rot="18900000">
              <a:off x="4436907" y="735829"/>
              <a:ext cx="270188" cy="270186"/>
            </a:xfrm>
            <a:custGeom>
              <a:avLst/>
              <a:gdLst>
                <a:gd name="connsiteX0" fmla="*/ 205385 w 368204"/>
                <a:gd name="connsiteY0" fmla="*/ 162820 h 368202"/>
                <a:gd name="connsiteX1" fmla="*/ 339445 w 368204"/>
                <a:gd name="connsiteY1" fmla="*/ 322827 h 368202"/>
                <a:gd name="connsiteX2" fmla="*/ 368204 w 368204"/>
                <a:gd name="connsiteY2" fmla="*/ 368202 h 368202"/>
                <a:gd name="connsiteX3" fmla="*/ 126267 w 368204"/>
                <a:gd name="connsiteY3" fmla="*/ 368202 h 368202"/>
                <a:gd name="connsiteX4" fmla="*/ 0 w 368204"/>
                <a:gd name="connsiteY4" fmla="*/ 241935 h 368202"/>
                <a:gd name="connsiteX5" fmla="*/ 0 w 368204"/>
                <a:gd name="connsiteY5" fmla="*/ 0 h 368202"/>
                <a:gd name="connsiteX6" fmla="*/ 45377 w 368204"/>
                <a:gd name="connsiteY6" fmla="*/ 28759 h 368202"/>
                <a:gd name="connsiteX7" fmla="*/ 205385 w 368204"/>
                <a:gd name="connsiteY7" fmla="*/ 162820 h 36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204" h="368202">
                  <a:moveTo>
                    <a:pt x="205385" y="162820"/>
                  </a:moveTo>
                  <a:cubicBezTo>
                    <a:pt x="255559" y="212995"/>
                    <a:pt x="300246" y="266579"/>
                    <a:pt x="339445" y="322827"/>
                  </a:cubicBezTo>
                  <a:lnTo>
                    <a:pt x="368204" y="368202"/>
                  </a:lnTo>
                  <a:lnTo>
                    <a:pt x="126267" y="368202"/>
                  </a:lnTo>
                  <a:cubicBezTo>
                    <a:pt x="56531" y="368202"/>
                    <a:pt x="0" y="311670"/>
                    <a:pt x="0" y="241935"/>
                  </a:cubicBezTo>
                  <a:lnTo>
                    <a:pt x="0" y="0"/>
                  </a:lnTo>
                  <a:lnTo>
                    <a:pt x="45377" y="28759"/>
                  </a:lnTo>
                  <a:cubicBezTo>
                    <a:pt x="101625" y="67958"/>
                    <a:pt x="155210" y="112645"/>
                    <a:pt x="205385" y="162820"/>
                  </a:cubicBezTo>
                  <a:close/>
                </a:path>
              </a:pathLst>
            </a:custGeom>
            <a:solidFill>
              <a:srgbClr val="D233A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363807" y="4137485"/>
            <a:ext cx="416387" cy="446665"/>
            <a:chOff x="4363807" y="4137485"/>
            <a:chExt cx="416387" cy="446665"/>
          </a:xfrm>
        </p:grpSpPr>
        <p:sp>
          <p:nvSpPr>
            <p:cNvPr id="127" name="圆角矩形 126"/>
            <p:cNvSpPr/>
            <p:nvPr/>
          </p:nvSpPr>
          <p:spPr>
            <a:xfrm rot="18900000">
              <a:off x="4363807" y="4167763"/>
              <a:ext cx="416387" cy="416387"/>
            </a:xfrm>
            <a:prstGeom prst="roundRect">
              <a:avLst>
                <a:gd name="adj" fmla="val 22252"/>
              </a:avLst>
            </a:prstGeom>
            <a:solidFill>
              <a:srgbClr val="53E4D4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任意多边形 208"/>
            <p:cNvSpPr/>
            <p:nvPr/>
          </p:nvSpPr>
          <p:spPr>
            <a:xfrm rot="18900000">
              <a:off x="4436906" y="4137485"/>
              <a:ext cx="270189" cy="270190"/>
            </a:xfrm>
            <a:custGeom>
              <a:avLst/>
              <a:gdLst>
                <a:gd name="connsiteX0" fmla="*/ 331223 w 368206"/>
                <a:gd name="connsiteY0" fmla="*/ 36983 h 368207"/>
                <a:gd name="connsiteX1" fmla="*/ 368205 w 368206"/>
                <a:gd name="connsiteY1" fmla="*/ 126267 h 368207"/>
                <a:gd name="connsiteX2" fmla="*/ 368206 w 368206"/>
                <a:gd name="connsiteY2" fmla="*/ 368207 h 368207"/>
                <a:gd name="connsiteX3" fmla="*/ 322828 w 368206"/>
                <a:gd name="connsiteY3" fmla="*/ 339446 h 368207"/>
                <a:gd name="connsiteX4" fmla="*/ 162821 w 368206"/>
                <a:gd name="connsiteY4" fmla="*/ 205386 h 368207"/>
                <a:gd name="connsiteX5" fmla="*/ 28761 w 368206"/>
                <a:gd name="connsiteY5" fmla="*/ 45379 h 368207"/>
                <a:gd name="connsiteX6" fmla="*/ 0 w 368206"/>
                <a:gd name="connsiteY6" fmla="*/ 0 h 368207"/>
                <a:gd name="connsiteX7" fmla="*/ 241939 w 368206"/>
                <a:gd name="connsiteY7" fmla="*/ 0 h 368207"/>
                <a:gd name="connsiteX8" fmla="*/ 331223 w 368206"/>
                <a:gd name="connsiteY8" fmla="*/ 36983 h 36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206" h="368207">
                  <a:moveTo>
                    <a:pt x="331223" y="36983"/>
                  </a:moveTo>
                  <a:cubicBezTo>
                    <a:pt x="354072" y="59833"/>
                    <a:pt x="368205" y="91400"/>
                    <a:pt x="368205" y="126267"/>
                  </a:cubicBezTo>
                  <a:lnTo>
                    <a:pt x="368206" y="368207"/>
                  </a:lnTo>
                  <a:lnTo>
                    <a:pt x="322828" y="339446"/>
                  </a:lnTo>
                  <a:cubicBezTo>
                    <a:pt x="266580" y="300248"/>
                    <a:pt x="212996" y="255561"/>
                    <a:pt x="162821" y="205386"/>
                  </a:cubicBezTo>
                  <a:cubicBezTo>
                    <a:pt x="112646" y="155211"/>
                    <a:pt x="67959" y="101627"/>
                    <a:pt x="28761" y="45379"/>
                  </a:cubicBezTo>
                  <a:lnTo>
                    <a:pt x="0" y="0"/>
                  </a:lnTo>
                  <a:lnTo>
                    <a:pt x="241939" y="0"/>
                  </a:lnTo>
                  <a:cubicBezTo>
                    <a:pt x="276806" y="0"/>
                    <a:pt x="308373" y="14133"/>
                    <a:pt x="331223" y="36983"/>
                  </a:cubicBezTo>
                  <a:close/>
                </a:path>
              </a:pathLst>
            </a:custGeom>
            <a:solidFill>
              <a:srgbClr val="17ACA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070252" y="1134273"/>
            <a:ext cx="461208" cy="461207"/>
            <a:chOff x="3070252" y="1134273"/>
            <a:chExt cx="461208" cy="461207"/>
          </a:xfrm>
        </p:grpSpPr>
        <p:sp>
          <p:nvSpPr>
            <p:cNvPr id="24" name="椭圆 23"/>
            <p:cNvSpPr/>
            <p:nvPr/>
          </p:nvSpPr>
          <p:spPr>
            <a:xfrm>
              <a:off x="3070252" y="1134273"/>
              <a:ext cx="461207" cy="461207"/>
            </a:xfrm>
            <a:prstGeom prst="ellipse">
              <a:avLst/>
            </a:prstGeom>
            <a:solidFill>
              <a:srgbClr val="D751ED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0" name="任意多边形 209"/>
            <p:cNvSpPr/>
            <p:nvPr/>
          </p:nvSpPr>
          <p:spPr>
            <a:xfrm>
              <a:off x="3196866" y="1240314"/>
              <a:ext cx="334594" cy="355166"/>
            </a:xfrm>
            <a:custGeom>
              <a:avLst/>
              <a:gdLst>
                <a:gd name="connsiteX0" fmla="*/ 405537 w 455975"/>
                <a:gd name="connsiteY0" fmla="*/ 0 h 484010"/>
                <a:gd name="connsiteX1" fmla="*/ 431279 w 455975"/>
                <a:gd name="connsiteY1" fmla="*/ 47426 h 484010"/>
                <a:gd name="connsiteX2" fmla="*/ 455975 w 455975"/>
                <a:gd name="connsiteY2" fmla="*/ 169750 h 484010"/>
                <a:gd name="connsiteX3" fmla="*/ 141715 w 455975"/>
                <a:gd name="connsiteY3" fmla="*/ 484010 h 484010"/>
                <a:gd name="connsiteX4" fmla="*/ 19391 w 455975"/>
                <a:gd name="connsiteY4" fmla="*/ 459314 h 484010"/>
                <a:gd name="connsiteX5" fmla="*/ 0 w 455975"/>
                <a:gd name="connsiteY5" fmla="*/ 448789 h 484010"/>
                <a:gd name="connsiteX6" fmla="*/ 25010 w 455975"/>
                <a:gd name="connsiteY6" fmla="*/ 400485 h 484010"/>
                <a:gd name="connsiteX7" fmla="*/ 213753 w 455975"/>
                <a:gd name="connsiteY7" fmla="*/ 154201 h 484010"/>
                <a:gd name="connsiteX8" fmla="*/ 373760 w 455975"/>
                <a:gd name="connsiteY8" fmla="*/ 20140 h 484010"/>
                <a:gd name="connsiteX9" fmla="*/ 405537 w 455975"/>
                <a:gd name="connsiteY9" fmla="*/ 0 h 484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5975" h="484010">
                  <a:moveTo>
                    <a:pt x="405537" y="0"/>
                  </a:moveTo>
                  <a:lnTo>
                    <a:pt x="431279" y="47426"/>
                  </a:lnTo>
                  <a:cubicBezTo>
                    <a:pt x="447181" y="85023"/>
                    <a:pt x="455975" y="126360"/>
                    <a:pt x="455975" y="169750"/>
                  </a:cubicBezTo>
                  <a:cubicBezTo>
                    <a:pt x="455975" y="343311"/>
                    <a:pt x="315276" y="484010"/>
                    <a:pt x="141715" y="484010"/>
                  </a:cubicBezTo>
                  <a:cubicBezTo>
                    <a:pt x="98325" y="484010"/>
                    <a:pt x="56989" y="475216"/>
                    <a:pt x="19391" y="459314"/>
                  </a:cubicBezTo>
                  <a:lnTo>
                    <a:pt x="0" y="448789"/>
                  </a:lnTo>
                  <a:lnTo>
                    <a:pt x="25010" y="400485"/>
                  </a:lnTo>
                  <a:cubicBezTo>
                    <a:pt x="75577" y="312397"/>
                    <a:pt x="138491" y="229463"/>
                    <a:pt x="213753" y="154201"/>
                  </a:cubicBezTo>
                  <a:cubicBezTo>
                    <a:pt x="263928" y="104026"/>
                    <a:pt x="317512" y="59339"/>
                    <a:pt x="373760" y="20140"/>
                  </a:cubicBezTo>
                  <a:lnTo>
                    <a:pt x="405537" y="0"/>
                  </a:lnTo>
                  <a:close/>
                </a:path>
              </a:pathLst>
            </a:custGeom>
            <a:solidFill>
              <a:srgbClr val="960BC8"/>
            </a:solidFill>
            <a:ln>
              <a:noFill/>
            </a:ln>
            <a:effectLst>
              <a:outerShdw blurRad="50800" dist="381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612543" y="1134273"/>
            <a:ext cx="461207" cy="461208"/>
            <a:chOff x="5612543" y="1134273"/>
            <a:chExt cx="461207" cy="461208"/>
          </a:xfrm>
        </p:grpSpPr>
        <p:sp>
          <p:nvSpPr>
            <p:cNvPr id="130" name="椭圆 129"/>
            <p:cNvSpPr/>
            <p:nvPr/>
          </p:nvSpPr>
          <p:spPr>
            <a:xfrm>
              <a:off x="5612543" y="1134273"/>
              <a:ext cx="461207" cy="461207"/>
            </a:xfrm>
            <a:prstGeom prst="ellipse">
              <a:avLst/>
            </a:prstGeom>
            <a:solidFill>
              <a:srgbClr val="FF5C6A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任意多边形 210"/>
            <p:cNvSpPr/>
            <p:nvPr/>
          </p:nvSpPr>
          <p:spPr>
            <a:xfrm>
              <a:off x="5612543" y="1240316"/>
              <a:ext cx="334593" cy="355165"/>
            </a:xfrm>
            <a:custGeom>
              <a:avLst/>
              <a:gdLst>
                <a:gd name="connsiteX0" fmla="*/ 50437 w 455974"/>
                <a:gd name="connsiteY0" fmla="*/ 0 h 484008"/>
                <a:gd name="connsiteX1" fmla="*/ 82214 w 455974"/>
                <a:gd name="connsiteY1" fmla="*/ 20140 h 484008"/>
                <a:gd name="connsiteX2" fmla="*/ 242221 w 455974"/>
                <a:gd name="connsiteY2" fmla="*/ 154201 h 484008"/>
                <a:gd name="connsiteX3" fmla="*/ 430964 w 455974"/>
                <a:gd name="connsiteY3" fmla="*/ 400485 h 484008"/>
                <a:gd name="connsiteX4" fmla="*/ 455974 w 455974"/>
                <a:gd name="connsiteY4" fmla="*/ 448788 h 484008"/>
                <a:gd name="connsiteX5" fmla="*/ 436584 w 455974"/>
                <a:gd name="connsiteY5" fmla="*/ 459312 h 484008"/>
                <a:gd name="connsiteX6" fmla="*/ 314260 w 455974"/>
                <a:gd name="connsiteY6" fmla="*/ 484008 h 484008"/>
                <a:gd name="connsiteX7" fmla="*/ 0 w 455974"/>
                <a:gd name="connsiteY7" fmla="*/ 169748 h 484008"/>
                <a:gd name="connsiteX8" fmla="*/ 24696 w 455974"/>
                <a:gd name="connsiteY8" fmla="*/ 47424 h 484008"/>
                <a:gd name="connsiteX9" fmla="*/ 50437 w 455974"/>
                <a:gd name="connsiteY9" fmla="*/ 0 h 48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5974" h="484008">
                  <a:moveTo>
                    <a:pt x="50437" y="0"/>
                  </a:moveTo>
                  <a:lnTo>
                    <a:pt x="82214" y="20140"/>
                  </a:lnTo>
                  <a:cubicBezTo>
                    <a:pt x="138462" y="59339"/>
                    <a:pt x="192046" y="104026"/>
                    <a:pt x="242221" y="154201"/>
                  </a:cubicBezTo>
                  <a:cubicBezTo>
                    <a:pt x="317483" y="229463"/>
                    <a:pt x="380398" y="312396"/>
                    <a:pt x="430964" y="400485"/>
                  </a:cubicBezTo>
                  <a:lnTo>
                    <a:pt x="455974" y="448788"/>
                  </a:lnTo>
                  <a:lnTo>
                    <a:pt x="436584" y="459312"/>
                  </a:lnTo>
                  <a:cubicBezTo>
                    <a:pt x="398987" y="475214"/>
                    <a:pt x="357650" y="484008"/>
                    <a:pt x="314260" y="484008"/>
                  </a:cubicBezTo>
                  <a:cubicBezTo>
                    <a:pt x="140699" y="484008"/>
                    <a:pt x="0" y="343309"/>
                    <a:pt x="0" y="169748"/>
                  </a:cubicBezTo>
                  <a:cubicBezTo>
                    <a:pt x="0" y="126358"/>
                    <a:pt x="8794" y="85021"/>
                    <a:pt x="24696" y="47424"/>
                  </a:cubicBezTo>
                  <a:lnTo>
                    <a:pt x="50437" y="0"/>
                  </a:lnTo>
                  <a:close/>
                </a:path>
              </a:pathLst>
            </a:custGeom>
            <a:solidFill>
              <a:srgbClr val="BC173D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070252" y="3490179"/>
            <a:ext cx="461208" cy="461207"/>
            <a:chOff x="3070252" y="3490179"/>
            <a:chExt cx="461208" cy="461207"/>
          </a:xfrm>
        </p:grpSpPr>
        <p:sp>
          <p:nvSpPr>
            <p:cNvPr id="133" name="椭圆 132"/>
            <p:cNvSpPr/>
            <p:nvPr/>
          </p:nvSpPr>
          <p:spPr>
            <a:xfrm>
              <a:off x="3070252" y="3490179"/>
              <a:ext cx="461207" cy="461207"/>
            </a:xfrm>
            <a:prstGeom prst="ellipse">
              <a:avLst/>
            </a:prstGeom>
            <a:solidFill>
              <a:srgbClr val="2A78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任意多边形 211"/>
            <p:cNvSpPr/>
            <p:nvPr/>
          </p:nvSpPr>
          <p:spPr>
            <a:xfrm>
              <a:off x="3174755" y="3490179"/>
              <a:ext cx="356705" cy="393082"/>
            </a:xfrm>
            <a:custGeom>
              <a:avLst/>
              <a:gdLst>
                <a:gd name="connsiteX0" fmla="*/ 171847 w 486107"/>
                <a:gd name="connsiteY0" fmla="*/ 0 h 535680"/>
                <a:gd name="connsiteX1" fmla="*/ 486107 w 486107"/>
                <a:gd name="connsiteY1" fmla="*/ 314260 h 535680"/>
                <a:gd name="connsiteX2" fmla="*/ 432436 w 486107"/>
                <a:gd name="connsiteY2" fmla="*/ 489966 h 535680"/>
                <a:gd name="connsiteX3" fmla="*/ 394718 w 486107"/>
                <a:gd name="connsiteY3" fmla="*/ 535680 h 535680"/>
                <a:gd name="connsiteX4" fmla="*/ 321612 w 486107"/>
                <a:gd name="connsiteY4" fmla="*/ 479780 h 535680"/>
                <a:gd name="connsiteX5" fmla="*/ 243886 w 486107"/>
                <a:gd name="connsiteY5" fmla="*/ 408634 h 535680"/>
                <a:gd name="connsiteX6" fmla="*/ 8693 w 486107"/>
                <a:gd name="connsiteY6" fmla="*/ 72637 h 535680"/>
                <a:gd name="connsiteX7" fmla="*/ 0 w 486107"/>
                <a:gd name="connsiteY7" fmla="*/ 51577 h 535680"/>
                <a:gd name="connsiteX8" fmla="*/ 49523 w 486107"/>
                <a:gd name="connsiteY8" fmla="*/ 24696 h 535680"/>
                <a:gd name="connsiteX9" fmla="*/ 171847 w 486107"/>
                <a:gd name="connsiteY9" fmla="*/ 0 h 53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6107" h="535680">
                  <a:moveTo>
                    <a:pt x="171847" y="0"/>
                  </a:moveTo>
                  <a:cubicBezTo>
                    <a:pt x="345408" y="0"/>
                    <a:pt x="486107" y="140699"/>
                    <a:pt x="486107" y="314260"/>
                  </a:cubicBezTo>
                  <a:cubicBezTo>
                    <a:pt x="486107" y="379346"/>
                    <a:pt x="466321" y="439810"/>
                    <a:pt x="432436" y="489966"/>
                  </a:cubicBezTo>
                  <a:lnTo>
                    <a:pt x="394718" y="535680"/>
                  </a:lnTo>
                  <a:lnTo>
                    <a:pt x="321612" y="479780"/>
                  </a:lnTo>
                  <a:cubicBezTo>
                    <a:pt x="294913" y="457437"/>
                    <a:pt x="268974" y="433722"/>
                    <a:pt x="243886" y="408634"/>
                  </a:cubicBezTo>
                  <a:cubicBezTo>
                    <a:pt x="143537" y="308285"/>
                    <a:pt x="65139" y="194297"/>
                    <a:pt x="8693" y="72637"/>
                  </a:cubicBezTo>
                  <a:lnTo>
                    <a:pt x="0" y="51577"/>
                  </a:lnTo>
                  <a:lnTo>
                    <a:pt x="49523" y="24696"/>
                  </a:lnTo>
                  <a:cubicBezTo>
                    <a:pt x="87121" y="8794"/>
                    <a:pt x="128457" y="0"/>
                    <a:pt x="171847" y="0"/>
                  </a:cubicBezTo>
                  <a:close/>
                </a:path>
              </a:pathLst>
            </a:custGeom>
            <a:solidFill>
              <a:srgbClr val="0735F0"/>
            </a:solidFill>
            <a:ln>
              <a:noFill/>
            </a:ln>
            <a:effectLst>
              <a:outerShdw blurRad="50800" dist="381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612543" y="3490179"/>
            <a:ext cx="461207" cy="461207"/>
            <a:chOff x="5612543" y="3490179"/>
            <a:chExt cx="461207" cy="461207"/>
          </a:xfrm>
        </p:grpSpPr>
        <p:sp>
          <p:nvSpPr>
            <p:cNvPr id="134" name="椭圆 133"/>
            <p:cNvSpPr/>
            <p:nvPr/>
          </p:nvSpPr>
          <p:spPr>
            <a:xfrm>
              <a:off x="5612543" y="3490179"/>
              <a:ext cx="461207" cy="461207"/>
            </a:xfrm>
            <a:prstGeom prst="ellipse">
              <a:avLst/>
            </a:prstGeom>
            <a:solidFill>
              <a:srgbClr val="FCBE5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任意多边形 212"/>
            <p:cNvSpPr/>
            <p:nvPr/>
          </p:nvSpPr>
          <p:spPr>
            <a:xfrm>
              <a:off x="5612543" y="3490179"/>
              <a:ext cx="356706" cy="393082"/>
            </a:xfrm>
            <a:custGeom>
              <a:avLst/>
              <a:gdLst>
                <a:gd name="connsiteX0" fmla="*/ 314260 w 486109"/>
                <a:gd name="connsiteY0" fmla="*/ 0 h 535680"/>
                <a:gd name="connsiteX1" fmla="*/ 436584 w 486109"/>
                <a:gd name="connsiteY1" fmla="*/ 24696 h 535680"/>
                <a:gd name="connsiteX2" fmla="*/ 486109 w 486109"/>
                <a:gd name="connsiteY2" fmla="*/ 51578 h 535680"/>
                <a:gd name="connsiteX3" fmla="*/ 477416 w 486109"/>
                <a:gd name="connsiteY3" fmla="*/ 72637 h 535680"/>
                <a:gd name="connsiteX4" fmla="*/ 242222 w 486109"/>
                <a:gd name="connsiteY4" fmla="*/ 408634 h 535680"/>
                <a:gd name="connsiteX5" fmla="*/ 164496 w 486109"/>
                <a:gd name="connsiteY5" fmla="*/ 479780 h 535680"/>
                <a:gd name="connsiteX6" fmla="*/ 91389 w 486109"/>
                <a:gd name="connsiteY6" fmla="*/ 535680 h 535680"/>
                <a:gd name="connsiteX7" fmla="*/ 53671 w 486109"/>
                <a:gd name="connsiteY7" fmla="*/ 489966 h 535680"/>
                <a:gd name="connsiteX8" fmla="*/ 0 w 486109"/>
                <a:gd name="connsiteY8" fmla="*/ 314260 h 535680"/>
                <a:gd name="connsiteX9" fmla="*/ 314260 w 486109"/>
                <a:gd name="connsiteY9" fmla="*/ 0 h 53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6109" h="535680">
                  <a:moveTo>
                    <a:pt x="314260" y="0"/>
                  </a:moveTo>
                  <a:cubicBezTo>
                    <a:pt x="357650" y="0"/>
                    <a:pt x="398987" y="8794"/>
                    <a:pt x="436584" y="24696"/>
                  </a:cubicBezTo>
                  <a:lnTo>
                    <a:pt x="486109" y="51578"/>
                  </a:lnTo>
                  <a:lnTo>
                    <a:pt x="477416" y="72637"/>
                  </a:lnTo>
                  <a:cubicBezTo>
                    <a:pt x="420970" y="194297"/>
                    <a:pt x="342572" y="308285"/>
                    <a:pt x="242222" y="408634"/>
                  </a:cubicBezTo>
                  <a:cubicBezTo>
                    <a:pt x="217135" y="433722"/>
                    <a:pt x="191195" y="457437"/>
                    <a:pt x="164496" y="479780"/>
                  </a:cubicBezTo>
                  <a:lnTo>
                    <a:pt x="91389" y="535680"/>
                  </a:lnTo>
                  <a:lnTo>
                    <a:pt x="53671" y="489966"/>
                  </a:lnTo>
                  <a:cubicBezTo>
                    <a:pt x="19786" y="439810"/>
                    <a:pt x="0" y="379346"/>
                    <a:pt x="0" y="314260"/>
                  </a:cubicBezTo>
                  <a:cubicBezTo>
                    <a:pt x="0" y="140699"/>
                    <a:pt x="140699" y="0"/>
                    <a:pt x="314260" y="0"/>
                  </a:cubicBezTo>
                  <a:close/>
                </a:path>
              </a:pathLst>
            </a:custGeom>
            <a:solidFill>
              <a:srgbClr val="EA7B00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137870" y="2362518"/>
            <a:ext cx="446530" cy="416387"/>
            <a:chOff x="6137870" y="2362518"/>
            <a:chExt cx="446530" cy="416387"/>
          </a:xfrm>
        </p:grpSpPr>
        <p:sp>
          <p:nvSpPr>
            <p:cNvPr id="136" name="圆角矩形 135"/>
            <p:cNvSpPr/>
            <p:nvPr/>
          </p:nvSpPr>
          <p:spPr>
            <a:xfrm rot="2700000">
              <a:off x="6168013" y="2362518"/>
              <a:ext cx="416387" cy="416387"/>
            </a:xfrm>
            <a:prstGeom prst="roundRect">
              <a:avLst>
                <a:gd name="adj" fmla="val 22252"/>
              </a:avLst>
            </a:prstGeom>
            <a:solidFill>
              <a:srgbClr val="FF8668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任意多边形 213"/>
            <p:cNvSpPr/>
            <p:nvPr/>
          </p:nvSpPr>
          <p:spPr>
            <a:xfrm rot="2700000">
              <a:off x="6137601" y="2435942"/>
              <a:ext cx="270459" cy="269921"/>
            </a:xfrm>
            <a:custGeom>
              <a:avLst/>
              <a:gdLst>
                <a:gd name="connsiteX0" fmla="*/ 0 w 368573"/>
                <a:gd name="connsiteY0" fmla="*/ 0 h 367840"/>
                <a:gd name="connsiteX1" fmla="*/ 46379 w 368573"/>
                <a:gd name="connsiteY1" fmla="*/ 29395 h 367840"/>
                <a:gd name="connsiteX2" fmla="*/ 206386 w 368573"/>
                <a:gd name="connsiteY2" fmla="*/ 163455 h 367840"/>
                <a:gd name="connsiteX3" fmla="*/ 340446 w 368573"/>
                <a:gd name="connsiteY3" fmla="*/ 323462 h 367840"/>
                <a:gd name="connsiteX4" fmla="*/ 368573 w 368573"/>
                <a:gd name="connsiteY4" fmla="*/ 367840 h 367840"/>
                <a:gd name="connsiteX5" fmla="*/ 126267 w 368573"/>
                <a:gd name="connsiteY5" fmla="*/ 367840 h 367840"/>
                <a:gd name="connsiteX6" fmla="*/ 0 w 368573"/>
                <a:gd name="connsiteY6" fmla="*/ 241573 h 367840"/>
                <a:gd name="connsiteX7" fmla="*/ 0 w 368573"/>
                <a:gd name="connsiteY7" fmla="*/ 0 h 3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573" h="367840">
                  <a:moveTo>
                    <a:pt x="0" y="0"/>
                  </a:moveTo>
                  <a:lnTo>
                    <a:pt x="46379" y="29395"/>
                  </a:lnTo>
                  <a:cubicBezTo>
                    <a:pt x="102627" y="68594"/>
                    <a:pt x="156211" y="113281"/>
                    <a:pt x="206386" y="163455"/>
                  </a:cubicBezTo>
                  <a:cubicBezTo>
                    <a:pt x="256561" y="213630"/>
                    <a:pt x="301248" y="267214"/>
                    <a:pt x="340446" y="323462"/>
                  </a:cubicBezTo>
                  <a:lnTo>
                    <a:pt x="368573" y="367840"/>
                  </a:lnTo>
                  <a:lnTo>
                    <a:pt x="126267" y="367840"/>
                  </a:lnTo>
                  <a:cubicBezTo>
                    <a:pt x="56532" y="367840"/>
                    <a:pt x="0" y="311308"/>
                    <a:pt x="0" y="24157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4214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559600" y="2362518"/>
            <a:ext cx="446801" cy="416387"/>
            <a:chOff x="2559600" y="2362518"/>
            <a:chExt cx="446801" cy="416387"/>
          </a:xfrm>
        </p:grpSpPr>
        <p:sp>
          <p:nvSpPr>
            <p:cNvPr id="137" name="圆角矩形 136"/>
            <p:cNvSpPr/>
            <p:nvPr/>
          </p:nvSpPr>
          <p:spPr>
            <a:xfrm rot="2700000">
              <a:off x="2559600" y="2362518"/>
              <a:ext cx="416387" cy="416387"/>
            </a:xfrm>
            <a:prstGeom prst="roundRect">
              <a:avLst>
                <a:gd name="adj" fmla="val 22252"/>
              </a:avLst>
            </a:prstGeom>
            <a:solidFill>
              <a:srgbClr val="9248F9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任意多边形 214"/>
            <p:cNvSpPr/>
            <p:nvPr/>
          </p:nvSpPr>
          <p:spPr>
            <a:xfrm rot="2700000">
              <a:off x="2736216" y="2435676"/>
              <a:ext cx="269916" cy="270454"/>
            </a:xfrm>
            <a:custGeom>
              <a:avLst/>
              <a:gdLst>
                <a:gd name="connsiteX0" fmla="*/ 0 w 367833"/>
                <a:gd name="connsiteY0" fmla="*/ 0 h 368567"/>
                <a:gd name="connsiteX1" fmla="*/ 241566 w 367833"/>
                <a:gd name="connsiteY1" fmla="*/ 0 h 368567"/>
                <a:gd name="connsiteX2" fmla="*/ 367833 w 367833"/>
                <a:gd name="connsiteY2" fmla="*/ 126267 h 368567"/>
                <a:gd name="connsiteX3" fmla="*/ 367833 w 367833"/>
                <a:gd name="connsiteY3" fmla="*/ 368567 h 368567"/>
                <a:gd name="connsiteX4" fmla="*/ 323460 w 367833"/>
                <a:gd name="connsiteY4" fmla="*/ 340443 h 368567"/>
                <a:gd name="connsiteX5" fmla="*/ 163453 w 367833"/>
                <a:gd name="connsiteY5" fmla="*/ 206382 h 368567"/>
                <a:gd name="connsiteX6" fmla="*/ 29393 w 367833"/>
                <a:gd name="connsiteY6" fmla="*/ 46375 h 368567"/>
                <a:gd name="connsiteX7" fmla="*/ 0 w 367833"/>
                <a:gd name="connsiteY7" fmla="*/ 0 h 36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833" h="368567">
                  <a:moveTo>
                    <a:pt x="0" y="0"/>
                  </a:moveTo>
                  <a:lnTo>
                    <a:pt x="241566" y="0"/>
                  </a:lnTo>
                  <a:cubicBezTo>
                    <a:pt x="311301" y="0"/>
                    <a:pt x="367833" y="56532"/>
                    <a:pt x="367833" y="126267"/>
                  </a:cubicBezTo>
                  <a:lnTo>
                    <a:pt x="367833" y="368567"/>
                  </a:lnTo>
                  <a:lnTo>
                    <a:pt x="323460" y="340443"/>
                  </a:lnTo>
                  <a:cubicBezTo>
                    <a:pt x="267212" y="301244"/>
                    <a:pt x="213628" y="256557"/>
                    <a:pt x="163453" y="206382"/>
                  </a:cubicBezTo>
                  <a:cubicBezTo>
                    <a:pt x="113278" y="156208"/>
                    <a:pt x="68591" y="102624"/>
                    <a:pt x="29393" y="463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00FCE"/>
            </a:solidFill>
            <a:ln>
              <a:noFill/>
            </a:ln>
            <a:effectLst>
              <a:outerShdw blurRad="50800" dist="381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79" name="文本框 78"/>
          <p:cNvSpPr txBox="1"/>
          <p:nvPr/>
        </p:nvSpPr>
        <p:spPr>
          <a:xfrm>
            <a:off x="3987559" y="3247335"/>
            <a:ext cx="1168881" cy="300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  <a:latin typeface="冬青黑体简体中文 W6" panose="020B0600000000000000" pitchFamily="34" charset="-122"/>
                <a:ea typeface="冬青黑体简体中文 W6" panose="020B0600000000000000" pitchFamily="34" charset="-122"/>
              </a:rPr>
              <a:t>WWDC </a:t>
            </a:r>
            <a:r>
              <a:rPr lang="en-US" altLang="zh-CN" sz="1200" dirty="0" smtClean="0">
                <a:solidFill>
                  <a:schemeClr val="bg1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15</a:t>
            </a:r>
            <a:r>
              <a:rPr lang="en-US" altLang="zh-CN" sz="1200" dirty="0" smtClean="0">
                <a:solidFill>
                  <a:schemeClr val="bg1"/>
                </a:solidFill>
                <a:latin typeface="冬青黑体简体中文 W6" panose="020B0600000000000000" pitchFamily="34" charset="-122"/>
                <a:ea typeface="冬青黑体简体中文 W6" panose="020B0600000000000000" pitchFamily="34" charset="-122"/>
              </a:rPr>
              <a:t> </a:t>
            </a:r>
            <a:endParaRPr lang="zh-CN" altLang="en-US" sz="1200" dirty="0">
              <a:solidFill>
                <a:schemeClr val="bg1"/>
              </a:solidFill>
              <a:latin typeface="冬青黑体简体中文 W6" panose="020B0600000000000000" pitchFamily="34" charset="-122"/>
              <a:ea typeface="冬青黑体简体中文 W6" panose="020B0600000000000000" pitchFamily="3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3637227" y="2101427"/>
            <a:ext cx="18695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Myriad Pro Light" panose="020B0403030403020204" pitchFamily="34" charset="0"/>
              </a:rPr>
              <a:t>The Epicenter</a:t>
            </a:r>
          </a:p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Myriad Pro Light" panose="020B0403030403020204" pitchFamily="34" charset="0"/>
              </a:rPr>
              <a:t>Of Change</a:t>
            </a:r>
            <a:endParaRPr lang="zh-CN" altLang="en-US" sz="2400" dirty="0">
              <a:solidFill>
                <a:schemeClr val="bg1"/>
              </a:solidFill>
              <a:latin typeface="Myriad Pro Light" panose="020B0403030403020204" pitchFamily="34" charset="0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4376358" y="1548382"/>
            <a:ext cx="360234" cy="398418"/>
            <a:chOff x="-1300163" y="1079501"/>
            <a:chExt cx="2486026" cy="2749549"/>
          </a:xfrm>
          <a:solidFill>
            <a:schemeClr val="bg1"/>
          </a:solidFill>
        </p:grpSpPr>
        <p:sp>
          <p:nvSpPr>
            <p:cNvPr id="82" name="Freeform 5"/>
            <p:cNvSpPr>
              <a:spLocks/>
            </p:cNvSpPr>
            <p:nvPr/>
          </p:nvSpPr>
          <p:spPr bwMode="auto">
            <a:xfrm>
              <a:off x="26987" y="1079501"/>
              <a:ext cx="539750" cy="654050"/>
            </a:xfrm>
            <a:custGeom>
              <a:avLst/>
              <a:gdLst>
                <a:gd name="T0" fmla="*/ 0 w 248"/>
                <a:gd name="T1" fmla="*/ 301 h 301"/>
                <a:gd name="T2" fmla="*/ 244 w 248"/>
                <a:gd name="T3" fmla="*/ 1 h 301"/>
                <a:gd name="T4" fmla="*/ 248 w 248"/>
                <a:gd name="T5" fmla="*/ 5 h 301"/>
                <a:gd name="T6" fmla="*/ 0 w 248"/>
                <a:gd name="T7" fmla="*/ 301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8" h="301">
                  <a:moveTo>
                    <a:pt x="0" y="301"/>
                  </a:moveTo>
                  <a:cubicBezTo>
                    <a:pt x="2" y="125"/>
                    <a:pt x="102" y="25"/>
                    <a:pt x="244" y="1"/>
                  </a:cubicBezTo>
                  <a:cubicBezTo>
                    <a:pt x="247" y="0"/>
                    <a:pt x="247" y="3"/>
                    <a:pt x="248" y="5"/>
                  </a:cubicBezTo>
                  <a:cubicBezTo>
                    <a:pt x="247" y="170"/>
                    <a:pt x="167" y="290"/>
                    <a:pt x="0" y="3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6"/>
            <p:cNvSpPr>
              <a:spLocks/>
            </p:cNvSpPr>
            <p:nvPr/>
          </p:nvSpPr>
          <p:spPr bwMode="auto">
            <a:xfrm>
              <a:off x="-1300163" y="1662113"/>
              <a:ext cx="2486026" cy="2166937"/>
            </a:xfrm>
            <a:custGeom>
              <a:avLst/>
              <a:gdLst>
                <a:gd name="T0" fmla="*/ 1106 w 1142"/>
                <a:gd name="T1" fmla="*/ 133 h 997"/>
                <a:gd name="T2" fmla="*/ 1018 w 1142"/>
                <a:gd name="T3" fmla="*/ 225 h 997"/>
                <a:gd name="T4" fmla="*/ 1142 w 1142"/>
                <a:gd name="T5" fmla="*/ 641 h 997"/>
                <a:gd name="T6" fmla="*/ 890 w 1142"/>
                <a:gd name="T7" fmla="*/ 973 h 997"/>
                <a:gd name="T8" fmla="*/ 614 w 1142"/>
                <a:gd name="T9" fmla="*/ 929 h 997"/>
                <a:gd name="T10" fmla="*/ 402 w 1142"/>
                <a:gd name="T11" fmla="*/ 977 h 997"/>
                <a:gd name="T12" fmla="*/ 314 w 1142"/>
                <a:gd name="T13" fmla="*/ 929 h 997"/>
                <a:gd name="T14" fmla="*/ 190 w 1142"/>
                <a:gd name="T15" fmla="*/ 113 h 997"/>
                <a:gd name="T16" fmla="*/ 390 w 1142"/>
                <a:gd name="T17" fmla="*/ 17 h 997"/>
                <a:gd name="T18" fmla="*/ 630 w 1142"/>
                <a:gd name="T19" fmla="*/ 65 h 997"/>
                <a:gd name="T20" fmla="*/ 834 w 1142"/>
                <a:gd name="T21" fmla="*/ 13 h 997"/>
                <a:gd name="T22" fmla="*/ 1106 w 1142"/>
                <a:gd name="T23" fmla="*/ 133 h 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2" h="997">
                  <a:moveTo>
                    <a:pt x="1106" y="133"/>
                  </a:moveTo>
                  <a:cubicBezTo>
                    <a:pt x="1080" y="170"/>
                    <a:pt x="1043" y="188"/>
                    <a:pt x="1018" y="225"/>
                  </a:cubicBezTo>
                  <a:cubicBezTo>
                    <a:pt x="921" y="367"/>
                    <a:pt x="991" y="593"/>
                    <a:pt x="1142" y="641"/>
                  </a:cubicBezTo>
                  <a:cubicBezTo>
                    <a:pt x="1089" y="759"/>
                    <a:pt x="1031" y="936"/>
                    <a:pt x="890" y="973"/>
                  </a:cubicBezTo>
                  <a:cubicBezTo>
                    <a:pt x="802" y="997"/>
                    <a:pt x="722" y="918"/>
                    <a:pt x="614" y="929"/>
                  </a:cubicBezTo>
                  <a:cubicBezTo>
                    <a:pt x="543" y="936"/>
                    <a:pt x="478" y="991"/>
                    <a:pt x="402" y="977"/>
                  </a:cubicBezTo>
                  <a:cubicBezTo>
                    <a:pt x="375" y="972"/>
                    <a:pt x="333" y="946"/>
                    <a:pt x="314" y="929"/>
                  </a:cubicBezTo>
                  <a:cubicBezTo>
                    <a:pt x="147" y="785"/>
                    <a:pt x="0" y="337"/>
                    <a:pt x="190" y="113"/>
                  </a:cubicBezTo>
                  <a:cubicBezTo>
                    <a:pt x="228" y="68"/>
                    <a:pt x="297" y="19"/>
                    <a:pt x="390" y="17"/>
                  </a:cubicBezTo>
                  <a:cubicBezTo>
                    <a:pt x="485" y="15"/>
                    <a:pt x="540" y="64"/>
                    <a:pt x="630" y="65"/>
                  </a:cubicBezTo>
                  <a:cubicBezTo>
                    <a:pt x="691" y="66"/>
                    <a:pt x="755" y="21"/>
                    <a:pt x="834" y="13"/>
                  </a:cubicBezTo>
                  <a:cubicBezTo>
                    <a:pt x="961" y="0"/>
                    <a:pt x="1037" y="55"/>
                    <a:pt x="1106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矩形 83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5" name="Looking on the Bright Sid1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00318" y="-304487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26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700000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utoRev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9" dur="200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mph" presetSubtype="0" autoRev="1" fill="hold" grpId="1" nodeType="withEffect">
                                  <p:stCondLst>
                                    <p:cond delay="1350"/>
                                  </p:stCondLst>
                                  <p:childTnLst>
                                    <p:animScale>
                                      <p:cBhvr>
                                        <p:cTn id="26" dur="2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autoRev="1" fill="hold" grpId="1" nodeType="withEffect">
                                  <p:stCondLst>
                                    <p:cond delay="1450"/>
                                  </p:stCondLst>
                                  <p:childTnLst>
                                    <p:animScale>
                                      <p:cBhvr>
                                        <p:cTn id="33" dur="200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mph" presetSubtype="0" autoRev="1" fill="hold" grpId="1" nodeType="withEffect">
                                  <p:stCondLst>
                                    <p:cond delay="1550"/>
                                  </p:stCondLst>
                                  <p:childTnLst>
                                    <p:animScale>
                                      <p:cBhvr>
                                        <p:cTn id="40" dur="200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mph" presetSubtype="0" autoRev="1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Scale>
                                      <p:cBhvr>
                                        <p:cTn id="47" dur="200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mph" presetSubtype="0" autoRev="1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Scale>
                                      <p:cBhvr>
                                        <p:cTn id="54" dur="200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6" presetClass="emph" presetSubtype="0" autoRev="1" fill="hold" grpId="1" nodeType="withEffect">
                                  <p:stCondLst>
                                    <p:cond delay="1850"/>
                                  </p:stCondLst>
                                  <p:childTnLst>
                                    <p:animScale>
                                      <p:cBhvr>
                                        <p:cTn id="61" dur="2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" presetClass="emph" presetSubtype="0" autoRev="1" fill="hold" grpId="1" nodeType="withEffect">
                                  <p:stCondLst>
                                    <p:cond delay="1950"/>
                                  </p:stCondLst>
                                  <p:childTnLst>
                                    <p:animScale>
                                      <p:cBhvr>
                                        <p:cTn id="68" dur="2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28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29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30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31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3" presetClass="entr" presetSubtype="16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6" presetClass="emph" presetSubtype="0" autoRev="1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Scale>
                                      <p:cBhvr>
                                        <p:cTn id="104" dur="200" fill="hold"/>
                                        <p:tgtEl>
                                          <p:spTgt spid="8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2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6" presetClass="emph" presetSubtype="0" autoRev="1" fill="hold" grpId="1" nodeType="withEffect">
                                  <p:stCondLst>
                                    <p:cond delay="4250"/>
                                  </p:stCondLst>
                                  <p:childTnLst>
                                    <p:animScale>
                                      <p:cBhvr>
                                        <p:cTn id="110" dur="200" fill="hold"/>
                                        <p:tgtEl>
                                          <p:spTgt spid="8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23" presetClass="entr" presetSubtype="16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animScale>
                                      <p:cBhvr>
                                        <p:cTn id="116" dur="200" fill="hold"/>
                                        <p:tgtEl>
                                          <p:spTgt spid="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63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0" dur="1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5"/>
                </p:tgtEl>
              </p:cMediaNode>
            </p:audio>
          </p:childTnLst>
        </p:cTn>
      </p:par>
    </p:tnLst>
    <p:bldLst>
      <p:bldP spid="16" grpId="0" animBg="1"/>
      <p:bldP spid="16" grpId="1" animBg="1"/>
      <p:bldP spid="17" grpId="0" animBg="1"/>
      <p:bldP spid="17" grpId="1" animBg="1"/>
      <p:bldP spid="20" grpId="0" animBg="1"/>
      <p:bldP spid="20" grpId="1" animBg="1"/>
      <p:bldP spid="21" grpId="0" animBg="1"/>
      <p:bldP spid="21" grpId="1" animBg="1"/>
      <p:bldP spid="2" grpId="0" animBg="1"/>
      <p:bldP spid="2" grpId="1" animBg="1"/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22" grpId="0" animBg="1"/>
      <p:bldP spid="23" grpId="0" animBg="1"/>
      <p:bldP spid="23" grpId="1" animBg="1"/>
      <p:bldP spid="79" grpId="0"/>
      <p:bldP spid="79" grpId="1"/>
      <p:bldP spid="80" grpId="0"/>
      <p:bldP spid="80" grpId="1"/>
      <p:bldP spid="8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gradFill flip="none" rotWithShape="1">
            <a:gsLst>
              <a:gs pos="53000">
                <a:srgbClr val="A35DC7"/>
              </a:gs>
              <a:gs pos="100000">
                <a:srgbClr val="8691CB"/>
              </a:gs>
              <a:gs pos="0">
                <a:srgbClr val="DFAC8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2559600" y="559350"/>
            <a:ext cx="4024800" cy="4024800"/>
            <a:chOff x="2559600" y="559350"/>
            <a:chExt cx="4024800" cy="4024800"/>
          </a:xfrm>
        </p:grpSpPr>
        <p:grpSp>
          <p:nvGrpSpPr>
            <p:cNvPr id="1027" name="组合 1026"/>
            <p:cNvGrpSpPr/>
            <p:nvPr/>
          </p:nvGrpSpPr>
          <p:grpSpPr>
            <a:xfrm>
              <a:off x="2559600" y="559350"/>
              <a:ext cx="4024800" cy="4024800"/>
              <a:chOff x="1340903" y="-381673"/>
              <a:chExt cx="5484880" cy="5484880"/>
            </a:xfrm>
          </p:grpSpPr>
          <p:sp>
            <p:nvSpPr>
              <p:cNvPr id="16" name="椭圆 15"/>
              <p:cNvSpPr/>
              <p:nvPr/>
            </p:nvSpPr>
            <p:spPr>
              <a:xfrm rot="18900000" flipH="1">
                <a:off x="3738288" y="356471"/>
                <a:ext cx="2349351" cy="2349351"/>
              </a:xfrm>
              <a:prstGeom prst="ellipse">
                <a:avLst/>
              </a:prstGeom>
              <a:solidFill>
                <a:srgbClr val="E04741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椭圆 16"/>
              <p:cNvSpPr/>
              <p:nvPr/>
            </p:nvSpPr>
            <p:spPr>
              <a:xfrm rot="18900000" flipH="1">
                <a:off x="2079048" y="2015711"/>
                <a:ext cx="2349351" cy="2349351"/>
              </a:xfrm>
              <a:prstGeom prst="ellipse">
                <a:avLst/>
              </a:prstGeom>
              <a:solidFill>
                <a:srgbClr val="246FE4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/>
              <p:cNvSpPr/>
              <p:nvPr/>
            </p:nvSpPr>
            <p:spPr>
              <a:xfrm rot="2700000">
                <a:off x="2079048" y="356471"/>
                <a:ext cx="2349351" cy="2349351"/>
              </a:xfrm>
              <a:prstGeom prst="ellipse">
                <a:avLst/>
              </a:prstGeom>
              <a:solidFill>
                <a:srgbClr val="B42AD0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 rot="2700000">
                <a:off x="3738288" y="2015711"/>
                <a:ext cx="2349351" cy="2349351"/>
              </a:xfrm>
              <a:prstGeom prst="ellipse">
                <a:avLst/>
              </a:prstGeom>
              <a:solidFill>
                <a:srgbClr val="E9A849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" name="椭圆 1"/>
              <p:cNvSpPr/>
              <p:nvPr/>
            </p:nvSpPr>
            <p:spPr>
              <a:xfrm>
                <a:off x="1735408" y="1186091"/>
                <a:ext cx="2349351" cy="2349351"/>
              </a:xfrm>
              <a:prstGeom prst="ellipse">
                <a:avLst/>
              </a:prstGeom>
              <a:solidFill>
                <a:srgbClr val="863BE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4081929" y="1186091"/>
                <a:ext cx="2349351" cy="2349351"/>
              </a:xfrm>
              <a:prstGeom prst="ellipse">
                <a:avLst/>
              </a:prstGeom>
              <a:solidFill>
                <a:srgbClr val="ED7153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 rot="5400000">
                <a:off x="2908668" y="12831"/>
                <a:ext cx="2349351" cy="2349351"/>
              </a:xfrm>
              <a:prstGeom prst="ellipse">
                <a:avLst/>
              </a:prstGeom>
              <a:solidFill>
                <a:srgbClr val="A13990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 rot="5400000">
                <a:off x="2908668" y="2359352"/>
                <a:ext cx="2349351" cy="2349351"/>
              </a:xfrm>
              <a:prstGeom prst="ellipse">
                <a:avLst/>
              </a:prstGeom>
              <a:solidFill>
                <a:srgbClr val="40BFB4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2542538" y="819962"/>
                <a:ext cx="3081612" cy="3081610"/>
              </a:xfrm>
              <a:prstGeom prst="roundRect">
                <a:avLst>
                  <a:gd name="adj" fmla="val 22252"/>
                </a:avLst>
              </a:prstGeom>
              <a:solidFill>
                <a:srgbClr val="19078B">
                  <a:alpha val="8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22"/>
              <p:cNvSpPr/>
              <p:nvPr/>
            </p:nvSpPr>
            <p:spPr>
              <a:xfrm rot="18900000">
                <a:off x="2542538" y="819962"/>
                <a:ext cx="3081612" cy="3081610"/>
              </a:xfrm>
              <a:prstGeom prst="roundRect">
                <a:avLst>
                  <a:gd name="adj" fmla="val 22252"/>
                </a:avLst>
              </a:prstGeom>
              <a:solidFill>
                <a:srgbClr val="2B074B">
                  <a:alpha val="71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圆角矩形 121"/>
              <p:cNvSpPr/>
              <p:nvPr/>
            </p:nvSpPr>
            <p:spPr>
              <a:xfrm rot="18900000">
                <a:off x="3799623" y="-381673"/>
                <a:ext cx="567440" cy="567440"/>
              </a:xfrm>
              <a:prstGeom prst="roundRect">
                <a:avLst>
                  <a:gd name="adj" fmla="val 22252"/>
                </a:avLst>
              </a:prstGeom>
              <a:solidFill>
                <a:srgbClr val="FF7BD6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圆角矩形 126"/>
              <p:cNvSpPr/>
              <p:nvPr/>
            </p:nvSpPr>
            <p:spPr>
              <a:xfrm rot="18900000">
                <a:off x="3799623" y="4535767"/>
                <a:ext cx="567440" cy="567440"/>
              </a:xfrm>
              <a:prstGeom prst="roundRect">
                <a:avLst>
                  <a:gd name="adj" fmla="val 22252"/>
                </a:avLst>
              </a:prstGeom>
              <a:solidFill>
                <a:srgbClr val="53E4D4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2036804" y="401815"/>
                <a:ext cx="628520" cy="628520"/>
              </a:xfrm>
              <a:prstGeom prst="ellipse">
                <a:avLst/>
              </a:prstGeom>
              <a:solidFill>
                <a:srgbClr val="D751ED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0" name="椭圆 129"/>
              <p:cNvSpPr/>
              <p:nvPr/>
            </p:nvSpPr>
            <p:spPr>
              <a:xfrm>
                <a:off x="5501364" y="401815"/>
                <a:ext cx="628520" cy="628520"/>
              </a:xfrm>
              <a:prstGeom prst="ellipse">
                <a:avLst/>
              </a:prstGeom>
              <a:solidFill>
                <a:srgbClr val="FF5C6A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2036804" y="3612375"/>
                <a:ext cx="628520" cy="628520"/>
              </a:xfrm>
              <a:prstGeom prst="ellipse">
                <a:avLst/>
              </a:prstGeom>
              <a:solidFill>
                <a:srgbClr val="2A78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>
                <a:off x="5501364" y="3612375"/>
                <a:ext cx="628520" cy="628520"/>
              </a:xfrm>
              <a:prstGeom prst="ellipse">
                <a:avLst/>
              </a:prstGeom>
              <a:solidFill>
                <a:srgbClr val="FCBE55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 rot="2700000">
                <a:off x="6258343" y="2075632"/>
                <a:ext cx="567440" cy="567440"/>
              </a:xfrm>
              <a:prstGeom prst="roundRect">
                <a:avLst>
                  <a:gd name="adj" fmla="val 22252"/>
                </a:avLst>
              </a:prstGeom>
              <a:solidFill>
                <a:srgbClr val="FF8668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 rot="2700000">
                <a:off x="1340903" y="2075632"/>
                <a:ext cx="567440" cy="567440"/>
              </a:xfrm>
              <a:prstGeom prst="roundRect">
                <a:avLst>
                  <a:gd name="adj" fmla="val 22252"/>
                </a:avLst>
              </a:prstGeom>
              <a:solidFill>
                <a:srgbClr val="9248F9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7" name="任意多边形 146"/>
            <p:cNvSpPr/>
            <p:nvPr/>
          </p:nvSpPr>
          <p:spPr>
            <a:xfrm rot="18900000">
              <a:off x="4318100" y="1961014"/>
              <a:ext cx="253203" cy="608791"/>
            </a:xfrm>
            <a:custGeom>
              <a:avLst/>
              <a:gdLst>
                <a:gd name="connsiteX0" fmla="*/ 344911 w 345057"/>
                <a:gd name="connsiteY0" fmla="*/ 0 h 829642"/>
                <a:gd name="connsiteX1" fmla="*/ 345057 w 345057"/>
                <a:gd name="connsiteY1" fmla="*/ 3068 h 829642"/>
                <a:gd name="connsiteX2" fmla="*/ 81640 w 345057"/>
                <a:gd name="connsiteY2" fmla="*/ 744473 h 829642"/>
                <a:gd name="connsiteX3" fmla="*/ 19822 w 345057"/>
                <a:gd name="connsiteY3" fmla="*/ 812867 h 829642"/>
                <a:gd name="connsiteX4" fmla="*/ 1263 w 345057"/>
                <a:gd name="connsiteY4" fmla="*/ 829642 h 829642"/>
                <a:gd name="connsiteX5" fmla="*/ 0 w 345057"/>
                <a:gd name="connsiteY5" fmla="*/ 804639 h 829642"/>
                <a:gd name="connsiteX6" fmla="*/ 4649 w 345057"/>
                <a:gd name="connsiteY6" fmla="*/ 712583 h 829642"/>
                <a:gd name="connsiteX7" fmla="*/ 342638 w 345057"/>
                <a:gd name="connsiteY7" fmla="*/ 2066 h 829642"/>
                <a:gd name="connsiteX8" fmla="*/ 344911 w 345057"/>
                <a:gd name="connsiteY8" fmla="*/ 0 h 82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7" h="829642">
                  <a:moveTo>
                    <a:pt x="344911" y="0"/>
                  </a:moveTo>
                  <a:lnTo>
                    <a:pt x="345057" y="3068"/>
                  </a:lnTo>
                  <a:cubicBezTo>
                    <a:pt x="345057" y="266115"/>
                    <a:pt x="257252" y="529162"/>
                    <a:pt x="81640" y="744473"/>
                  </a:cubicBezTo>
                  <a:lnTo>
                    <a:pt x="19822" y="812867"/>
                  </a:lnTo>
                  <a:lnTo>
                    <a:pt x="1263" y="829642"/>
                  </a:lnTo>
                  <a:lnTo>
                    <a:pt x="0" y="804639"/>
                  </a:lnTo>
                  <a:lnTo>
                    <a:pt x="4649" y="712583"/>
                  </a:lnTo>
                  <a:cubicBezTo>
                    <a:pt x="32721" y="436159"/>
                    <a:pt x="156636" y="188068"/>
                    <a:pt x="342638" y="2066"/>
                  </a:cubicBezTo>
                  <a:lnTo>
                    <a:pt x="344911" y="0"/>
                  </a:lnTo>
                  <a:close/>
                </a:path>
              </a:pathLst>
            </a:custGeom>
            <a:solidFill>
              <a:srgbClr val="0D01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8" name="任意多边形 147"/>
            <p:cNvSpPr/>
            <p:nvPr/>
          </p:nvSpPr>
          <p:spPr>
            <a:xfrm rot="18900000">
              <a:off x="4394908" y="2138810"/>
              <a:ext cx="608787" cy="253201"/>
            </a:xfrm>
            <a:custGeom>
              <a:avLst/>
              <a:gdLst>
                <a:gd name="connsiteX0" fmla="*/ 829637 w 829637"/>
                <a:gd name="connsiteY0" fmla="*/ 146 h 345055"/>
                <a:gd name="connsiteX1" fmla="*/ 827574 w 829637"/>
                <a:gd name="connsiteY1" fmla="*/ 2417 h 345055"/>
                <a:gd name="connsiteX2" fmla="*/ 117057 w 829637"/>
                <a:gd name="connsiteY2" fmla="*/ 340407 h 345055"/>
                <a:gd name="connsiteX3" fmla="*/ 25000 w 829637"/>
                <a:gd name="connsiteY3" fmla="*/ 345055 h 345055"/>
                <a:gd name="connsiteX4" fmla="*/ 0 w 829637"/>
                <a:gd name="connsiteY4" fmla="*/ 343793 h 345055"/>
                <a:gd name="connsiteX5" fmla="*/ 16774 w 829637"/>
                <a:gd name="connsiteY5" fmla="*/ 325235 h 345055"/>
                <a:gd name="connsiteX6" fmla="*/ 85167 w 829637"/>
                <a:gd name="connsiteY6" fmla="*/ 263417 h 345055"/>
                <a:gd name="connsiteX7" fmla="*/ 826574 w 829637"/>
                <a:gd name="connsiteY7" fmla="*/ 0 h 345055"/>
                <a:gd name="connsiteX8" fmla="*/ 829637 w 829637"/>
                <a:gd name="connsiteY8" fmla="*/ 146 h 34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37" h="345055">
                  <a:moveTo>
                    <a:pt x="829637" y="146"/>
                  </a:moveTo>
                  <a:lnTo>
                    <a:pt x="827574" y="2417"/>
                  </a:lnTo>
                  <a:cubicBezTo>
                    <a:pt x="641571" y="188420"/>
                    <a:pt x="393481" y="312334"/>
                    <a:pt x="117057" y="340407"/>
                  </a:cubicBezTo>
                  <a:lnTo>
                    <a:pt x="25000" y="345055"/>
                  </a:lnTo>
                  <a:lnTo>
                    <a:pt x="0" y="343793"/>
                  </a:lnTo>
                  <a:lnTo>
                    <a:pt x="16774" y="325235"/>
                  </a:lnTo>
                  <a:lnTo>
                    <a:pt x="85167" y="263417"/>
                  </a:lnTo>
                  <a:cubicBezTo>
                    <a:pt x="300479" y="87805"/>
                    <a:pt x="563526" y="0"/>
                    <a:pt x="826574" y="0"/>
                  </a:cubicBezTo>
                  <a:lnTo>
                    <a:pt x="829637" y="146"/>
                  </a:lnTo>
                  <a:close/>
                </a:path>
              </a:pathLst>
            </a:custGeom>
            <a:solidFill>
              <a:srgbClr val="1E03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9" name="任意多边形 148"/>
            <p:cNvSpPr/>
            <p:nvPr/>
          </p:nvSpPr>
          <p:spPr>
            <a:xfrm rot="18900000">
              <a:off x="4139059" y="2140057"/>
              <a:ext cx="253202" cy="608788"/>
            </a:xfrm>
            <a:custGeom>
              <a:avLst/>
              <a:gdLst>
                <a:gd name="connsiteX0" fmla="*/ 2419 w 345056"/>
                <a:gd name="connsiteY0" fmla="*/ 2065 h 829639"/>
                <a:gd name="connsiteX1" fmla="*/ 340408 w 345056"/>
                <a:gd name="connsiteY1" fmla="*/ 712582 h 829639"/>
                <a:gd name="connsiteX2" fmla="*/ 345056 w 345056"/>
                <a:gd name="connsiteY2" fmla="*/ 804638 h 829639"/>
                <a:gd name="connsiteX3" fmla="*/ 343794 w 345056"/>
                <a:gd name="connsiteY3" fmla="*/ 829639 h 829639"/>
                <a:gd name="connsiteX4" fmla="*/ 325235 w 345056"/>
                <a:gd name="connsiteY4" fmla="*/ 812865 h 829639"/>
                <a:gd name="connsiteX5" fmla="*/ 263417 w 345056"/>
                <a:gd name="connsiteY5" fmla="*/ 744472 h 829639"/>
                <a:gd name="connsiteX6" fmla="*/ 1 w 345056"/>
                <a:gd name="connsiteY6" fmla="*/ 3065 h 829639"/>
                <a:gd name="connsiteX7" fmla="*/ 147 w 345056"/>
                <a:gd name="connsiteY7" fmla="*/ 0 h 829639"/>
                <a:gd name="connsiteX8" fmla="*/ 2419 w 345056"/>
                <a:gd name="connsiteY8" fmla="*/ 2065 h 829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6" h="829639">
                  <a:moveTo>
                    <a:pt x="2419" y="2065"/>
                  </a:moveTo>
                  <a:cubicBezTo>
                    <a:pt x="188421" y="188067"/>
                    <a:pt x="312336" y="436158"/>
                    <a:pt x="340408" y="712582"/>
                  </a:cubicBezTo>
                  <a:lnTo>
                    <a:pt x="345056" y="804638"/>
                  </a:lnTo>
                  <a:lnTo>
                    <a:pt x="343794" y="829639"/>
                  </a:lnTo>
                  <a:lnTo>
                    <a:pt x="325235" y="812865"/>
                  </a:lnTo>
                  <a:lnTo>
                    <a:pt x="263417" y="744472"/>
                  </a:lnTo>
                  <a:cubicBezTo>
                    <a:pt x="87806" y="529160"/>
                    <a:pt x="0" y="266113"/>
                    <a:pt x="1" y="3065"/>
                  </a:cubicBezTo>
                  <a:lnTo>
                    <a:pt x="147" y="0"/>
                  </a:lnTo>
                  <a:lnTo>
                    <a:pt x="2419" y="2065"/>
                  </a:lnTo>
                  <a:close/>
                </a:path>
              </a:pathLst>
            </a:custGeom>
            <a:solidFill>
              <a:srgbClr val="0C02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0" name="任意多边形 149"/>
            <p:cNvSpPr/>
            <p:nvPr/>
          </p:nvSpPr>
          <p:spPr>
            <a:xfrm rot="18900000">
              <a:off x="4573948" y="2317850"/>
              <a:ext cx="608788" cy="253201"/>
            </a:xfrm>
            <a:custGeom>
              <a:avLst/>
              <a:gdLst>
                <a:gd name="connsiteX0" fmla="*/ 827575 w 829639"/>
                <a:gd name="connsiteY0" fmla="*/ 342639 h 345055"/>
                <a:gd name="connsiteX1" fmla="*/ 829639 w 829639"/>
                <a:gd name="connsiteY1" fmla="*/ 344909 h 345055"/>
                <a:gd name="connsiteX2" fmla="*/ 826574 w 829639"/>
                <a:gd name="connsiteY2" fmla="*/ 345055 h 345055"/>
                <a:gd name="connsiteX3" fmla="*/ 85167 w 829639"/>
                <a:gd name="connsiteY3" fmla="*/ 81638 h 345055"/>
                <a:gd name="connsiteX4" fmla="*/ 16774 w 829639"/>
                <a:gd name="connsiteY4" fmla="*/ 19820 h 345055"/>
                <a:gd name="connsiteX5" fmla="*/ 0 w 829639"/>
                <a:gd name="connsiteY5" fmla="*/ 1263 h 345055"/>
                <a:gd name="connsiteX6" fmla="*/ 25001 w 829639"/>
                <a:gd name="connsiteY6" fmla="*/ 0 h 345055"/>
                <a:gd name="connsiteX7" fmla="*/ 117058 w 829639"/>
                <a:gd name="connsiteY7" fmla="*/ 4649 h 345055"/>
                <a:gd name="connsiteX8" fmla="*/ 827575 w 829639"/>
                <a:gd name="connsiteY8" fmla="*/ 342639 h 34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39" h="345055">
                  <a:moveTo>
                    <a:pt x="827575" y="342639"/>
                  </a:moveTo>
                  <a:lnTo>
                    <a:pt x="829639" y="344909"/>
                  </a:lnTo>
                  <a:lnTo>
                    <a:pt x="826574" y="345055"/>
                  </a:lnTo>
                  <a:cubicBezTo>
                    <a:pt x="563526" y="345056"/>
                    <a:pt x="300478" y="257250"/>
                    <a:pt x="85167" y="81638"/>
                  </a:cubicBezTo>
                  <a:lnTo>
                    <a:pt x="16774" y="19820"/>
                  </a:lnTo>
                  <a:lnTo>
                    <a:pt x="0" y="1263"/>
                  </a:lnTo>
                  <a:lnTo>
                    <a:pt x="25001" y="0"/>
                  </a:lnTo>
                  <a:lnTo>
                    <a:pt x="117058" y="4649"/>
                  </a:lnTo>
                  <a:cubicBezTo>
                    <a:pt x="393482" y="32721"/>
                    <a:pt x="641572" y="156636"/>
                    <a:pt x="827575" y="342639"/>
                  </a:cubicBezTo>
                  <a:close/>
                </a:path>
              </a:pathLst>
            </a:custGeom>
            <a:solidFill>
              <a:srgbClr val="2E06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1" name="任意多边形 150"/>
            <p:cNvSpPr/>
            <p:nvPr/>
          </p:nvSpPr>
          <p:spPr>
            <a:xfrm rot="18900000">
              <a:off x="3961267" y="2572449"/>
              <a:ext cx="608788" cy="253202"/>
            </a:xfrm>
            <a:custGeom>
              <a:avLst/>
              <a:gdLst>
                <a:gd name="connsiteX0" fmla="*/ 812864 w 829639"/>
                <a:gd name="connsiteY0" fmla="*/ 325235 h 345056"/>
                <a:gd name="connsiteX1" fmla="*/ 829639 w 829639"/>
                <a:gd name="connsiteY1" fmla="*/ 343794 h 345056"/>
                <a:gd name="connsiteX2" fmla="*/ 804637 w 829639"/>
                <a:gd name="connsiteY2" fmla="*/ 345056 h 345056"/>
                <a:gd name="connsiteX3" fmla="*/ 712581 w 829639"/>
                <a:gd name="connsiteY3" fmla="*/ 340408 h 345056"/>
                <a:gd name="connsiteX4" fmla="*/ 2065 w 829639"/>
                <a:gd name="connsiteY4" fmla="*/ 2418 h 345056"/>
                <a:gd name="connsiteX5" fmla="*/ 0 w 829639"/>
                <a:gd name="connsiteY5" fmla="*/ 146 h 345056"/>
                <a:gd name="connsiteX6" fmla="*/ 3065 w 829639"/>
                <a:gd name="connsiteY6" fmla="*/ 0 h 345056"/>
                <a:gd name="connsiteX7" fmla="*/ 744471 w 829639"/>
                <a:gd name="connsiteY7" fmla="*/ 263417 h 345056"/>
                <a:gd name="connsiteX8" fmla="*/ 812864 w 829639"/>
                <a:gd name="connsiteY8" fmla="*/ 325235 h 345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39" h="345056">
                  <a:moveTo>
                    <a:pt x="812864" y="325235"/>
                  </a:moveTo>
                  <a:lnTo>
                    <a:pt x="829639" y="343794"/>
                  </a:lnTo>
                  <a:lnTo>
                    <a:pt x="804637" y="345056"/>
                  </a:lnTo>
                  <a:lnTo>
                    <a:pt x="712581" y="340408"/>
                  </a:lnTo>
                  <a:cubicBezTo>
                    <a:pt x="436157" y="312335"/>
                    <a:pt x="188067" y="188420"/>
                    <a:pt x="2065" y="2418"/>
                  </a:cubicBezTo>
                  <a:lnTo>
                    <a:pt x="0" y="146"/>
                  </a:lnTo>
                  <a:lnTo>
                    <a:pt x="3065" y="0"/>
                  </a:lnTo>
                  <a:cubicBezTo>
                    <a:pt x="266112" y="0"/>
                    <a:pt x="529160" y="87805"/>
                    <a:pt x="744471" y="263417"/>
                  </a:cubicBezTo>
                  <a:lnTo>
                    <a:pt x="812864" y="325235"/>
                  </a:lnTo>
                  <a:close/>
                </a:path>
              </a:pathLst>
            </a:custGeom>
            <a:solidFill>
              <a:srgbClr val="0506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2" name="任意多边形 151"/>
            <p:cNvSpPr/>
            <p:nvPr/>
          </p:nvSpPr>
          <p:spPr>
            <a:xfrm rot="18900000">
              <a:off x="4751740" y="2394656"/>
              <a:ext cx="253202" cy="608788"/>
            </a:xfrm>
            <a:custGeom>
              <a:avLst/>
              <a:gdLst>
                <a:gd name="connsiteX0" fmla="*/ 19821 w 345056"/>
                <a:gd name="connsiteY0" fmla="*/ 16773 h 829638"/>
                <a:gd name="connsiteX1" fmla="*/ 81639 w 345056"/>
                <a:gd name="connsiteY1" fmla="*/ 85167 h 829638"/>
                <a:gd name="connsiteX2" fmla="*/ 345056 w 345056"/>
                <a:gd name="connsiteY2" fmla="*/ 826573 h 829638"/>
                <a:gd name="connsiteX3" fmla="*/ 344910 w 345056"/>
                <a:gd name="connsiteY3" fmla="*/ 829638 h 829638"/>
                <a:gd name="connsiteX4" fmla="*/ 342640 w 345056"/>
                <a:gd name="connsiteY4" fmla="*/ 827574 h 829638"/>
                <a:gd name="connsiteX5" fmla="*/ 4649 w 345056"/>
                <a:gd name="connsiteY5" fmla="*/ 117057 h 829638"/>
                <a:gd name="connsiteX6" fmla="*/ 0 w 345056"/>
                <a:gd name="connsiteY6" fmla="*/ 25001 h 829638"/>
                <a:gd name="connsiteX7" fmla="*/ 1263 w 345056"/>
                <a:gd name="connsiteY7" fmla="*/ 0 h 829638"/>
                <a:gd name="connsiteX8" fmla="*/ 19821 w 345056"/>
                <a:gd name="connsiteY8" fmla="*/ 16773 h 82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6" h="829638">
                  <a:moveTo>
                    <a:pt x="19821" y="16773"/>
                  </a:moveTo>
                  <a:lnTo>
                    <a:pt x="81639" y="85167"/>
                  </a:lnTo>
                  <a:cubicBezTo>
                    <a:pt x="257250" y="300478"/>
                    <a:pt x="345056" y="563526"/>
                    <a:pt x="345056" y="826573"/>
                  </a:cubicBezTo>
                  <a:lnTo>
                    <a:pt x="344910" y="829638"/>
                  </a:lnTo>
                  <a:lnTo>
                    <a:pt x="342640" y="827574"/>
                  </a:lnTo>
                  <a:cubicBezTo>
                    <a:pt x="156636" y="641572"/>
                    <a:pt x="32722" y="393481"/>
                    <a:pt x="4649" y="117057"/>
                  </a:cubicBezTo>
                  <a:lnTo>
                    <a:pt x="0" y="25001"/>
                  </a:lnTo>
                  <a:lnTo>
                    <a:pt x="1263" y="0"/>
                  </a:lnTo>
                  <a:lnTo>
                    <a:pt x="19821" y="16773"/>
                  </a:lnTo>
                  <a:close/>
                </a:path>
              </a:pathLst>
            </a:custGeom>
            <a:solidFill>
              <a:srgbClr val="1A0C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3" name="任意多边形 152"/>
            <p:cNvSpPr/>
            <p:nvPr/>
          </p:nvSpPr>
          <p:spPr>
            <a:xfrm rot="18900000">
              <a:off x="4140306" y="2751490"/>
              <a:ext cx="608790" cy="253202"/>
            </a:xfrm>
            <a:custGeom>
              <a:avLst/>
              <a:gdLst>
                <a:gd name="connsiteX0" fmla="*/ 829641 w 829641"/>
                <a:gd name="connsiteY0" fmla="*/ 1263 h 345056"/>
                <a:gd name="connsiteX1" fmla="*/ 812867 w 829641"/>
                <a:gd name="connsiteY1" fmla="*/ 19821 h 345056"/>
                <a:gd name="connsiteX2" fmla="*/ 744473 w 829641"/>
                <a:gd name="connsiteY2" fmla="*/ 81639 h 345056"/>
                <a:gd name="connsiteX3" fmla="*/ 3068 w 829641"/>
                <a:gd name="connsiteY3" fmla="*/ 345056 h 345056"/>
                <a:gd name="connsiteX4" fmla="*/ 0 w 829641"/>
                <a:gd name="connsiteY4" fmla="*/ 344910 h 345056"/>
                <a:gd name="connsiteX5" fmla="*/ 2064 w 829641"/>
                <a:gd name="connsiteY5" fmla="*/ 342639 h 345056"/>
                <a:gd name="connsiteX6" fmla="*/ 712582 w 829641"/>
                <a:gd name="connsiteY6" fmla="*/ 4649 h 345056"/>
                <a:gd name="connsiteX7" fmla="*/ 804638 w 829641"/>
                <a:gd name="connsiteY7" fmla="*/ 0 h 345056"/>
                <a:gd name="connsiteX8" fmla="*/ 829641 w 829641"/>
                <a:gd name="connsiteY8" fmla="*/ 1263 h 345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9641" h="345056">
                  <a:moveTo>
                    <a:pt x="829641" y="1263"/>
                  </a:moveTo>
                  <a:lnTo>
                    <a:pt x="812867" y="19821"/>
                  </a:lnTo>
                  <a:lnTo>
                    <a:pt x="744473" y="81639"/>
                  </a:lnTo>
                  <a:cubicBezTo>
                    <a:pt x="529162" y="257251"/>
                    <a:pt x="266115" y="345056"/>
                    <a:pt x="3068" y="345056"/>
                  </a:cubicBezTo>
                  <a:lnTo>
                    <a:pt x="0" y="344910"/>
                  </a:lnTo>
                  <a:lnTo>
                    <a:pt x="2064" y="342639"/>
                  </a:lnTo>
                  <a:cubicBezTo>
                    <a:pt x="188067" y="156636"/>
                    <a:pt x="436158" y="32721"/>
                    <a:pt x="712582" y="4649"/>
                  </a:cubicBezTo>
                  <a:lnTo>
                    <a:pt x="804638" y="0"/>
                  </a:lnTo>
                  <a:lnTo>
                    <a:pt x="829641" y="1263"/>
                  </a:lnTo>
                  <a:close/>
                </a:path>
              </a:pathLst>
            </a:custGeom>
            <a:solidFill>
              <a:srgbClr val="080B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4" name="任意多边形 153"/>
            <p:cNvSpPr/>
            <p:nvPr/>
          </p:nvSpPr>
          <p:spPr>
            <a:xfrm rot="18900000">
              <a:off x="4572701" y="2573698"/>
              <a:ext cx="253200" cy="608787"/>
            </a:xfrm>
            <a:custGeom>
              <a:avLst/>
              <a:gdLst>
                <a:gd name="connsiteX0" fmla="*/ 343792 w 345054"/>
                <a:gd name="connsiteY0" fmla="*/ 0 h 829637"/>
                <a:gd name="connsiteX1" fmla="*/ 345054 w 345054"/>
                <a:gd name="connsiteY1" fmla="*/ 25000 h 829637"/>
                <a:gd name="connsiteX2" fmla="*/ 340406 w 345054"/>
                <a:gd name="connsiteY2" fmla="*/ 117056 h 829637"/>
                <a:gd name="connsiteX3" fmla="*/ 2416 w 345054"/>
                <a:gd name="connsiteY3" fmla="*/ 827574 h 829637"/>
                <a:gd name="connsiteX4" fmla="*/ 147 w 345054"/>
                <a:gd name="connsiteY4" fmla="*/ 829637 h 829637"/>
                <a:gd name="connsiteX5" fmla="*/ 0 w 345054"/>
                <a:gd name="connsiteY5" fmla="*/ 826573 h 829637"/>
                <a:gd name="connsiteX6" fmla="*/ 263417 w 345054"/>
                <a:gd name="connsiteY6" fmla="*/ 85166 h 829637"/>
                <a:gd name="connsiteX7" fmla="*/ 325235 w 345054"/>
                <a:gd name="connsiteY7" fmla="*/ 16773 h 829637"/>
                <a:gd name="connsiteX8" fmla="*/ 343792 w 345054"/>
                <a:gd name="connsiteY8" fmla="*/ 0 h 829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054" h="829637">
                  <a:moveTo>
                    <a:pt x="343792" y="0"/>
                  </a:moveTo>
                  <a:lnTo>
                    <a:pt x="345054" y="25000"/>
                  </a:lnTo>
                  <a:lnTo>
                    <a:pt x="340406" y="117056"/>
                  </a:lnTo>
                  <a:cubicBezTo>
                    <a:pt x="312334" y="393481"/>
                    <a:pt x="188419" y="641571"/>
                    <a:pt x="2416" y="827574"/>
                  </a:cubicBezTo>
                  <a:lnTo>
                    <a:pt x="147" y="829637"/>
                  </a:lnTo>
                  <a:lnTo>
                    <a:pt x="0" y="826573"/>
                  </a:lnTo>
                  <a:cubicBezTo>
                    <a:pt x="0" y="563525"/>
                    <a:pt x="87805" y="300478"/>
                    <a:pt x="263417" y="85166"/>
                  </a:cubicBezTo>
                  <a:lnTo>
                    <a:pt x="325235" y="16773"/>
                  </a:lnTo>
                  <a:lnTo>
                    <a:pt x="343792" y="0"/>
                  </a:lnTo>
                  <a:close/>
                </a:path>
              </a:pathLst>
            </a:custGeom>
            <a:solidFill>
              <a:srgbClr val="101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5" name="任意多边形 154"/>
            <p:cNvSpPr/>
            <p:nvPr/>
          </p:nvSpPr>
          <p:spPr>
            <a:xfrm rot="18900000">
              <a:off x="4152587" y="1538625"/>
              <a:ext cx="838828" cy="838829"/>
            </a:xfrm>
            <a:custGeom>
              <a:avLst/>
              <a:gdLst>
                <a:gd name="connsiteX0" fmla="*/ 996254 w 1143131"/>
                <a:gd name="connsiteY0" fmla="*/ 0 h 1143132"/>
                <a:gd name="connsiteX1" fmla="*/ 1143131 w 1143131"/>
                <a:gd name="connsiteY1" fmla="*/ 146876 h 1143132"/>
                <a:gd name="connsiteX2" fmla="*/ 1130989 w 1143131"/>
                <a:gd name="connsiteY2" fmla="*/ 226431 h 1143132"/>
                <a:gd name="connsiteX3" fmla="*/ 886616 w 1143131"/>
                <a:gd name="connsiteY3" fmla="*/ 736895 h 1143132"/>
                <a:gd name="connsiteX4" fmla="*/ 812863 w 1143131"/>
                <a:gd name="connsiteY4" fmla="*/ 818043 h 1143132"/>
                <a:gd name="connsiteX5" fmla="*/ 809800 w 1143131"/>
                <a:gd name="connsiteY5" fmla="*/ 817897 h 1143132"/>
                <a:gd name="connsiteX6" fmla="*/ 68393 w 1143131"/>
                <a:gd name="connsiteY6" fmla="*/ 1081314 h 1143132"/>
                <a:gd name="connsiteX7" fmla="*/ 0 w 1143131"/>
                <a:gd name="connsiteY7" fmla="*/ 1143132 h 1143132"/>
                <a:gd name="connsiteX8" fmla="*/ 61818 w 1143131"/>
                <a:gd name="connsiteY8" fmla="*/ 1074738 h 1143132"/>
                <a:gd name="connsiteX9" fmla="*/ 325235 w 1143131"/>
                <a:gd name="connsiteY9" fmla="*/ 333333 h 1143132"/>
                <a:gd name="connsiteX10" fmla="*/ 325089 w 1143131"/>
                <a:gd name="connsiteY10" fmla="*/ 330265 h 1143132"/>
                <a:gd name="connsiteX11" fmla="*/ 406235 w 1143131"/>
                <a:gd name="connsiteY11" fmla="*/ 256515 h 1143132"/>
                <a:gd name="connsiteX12" fmla="*/ 916700 w 1143131"/>
                <a:gd name="connsiteY12" fmla="*/ 12141 h 1143132"/>
                <a:gd name="connsiteX13" fmla="*/ 996254 w 1143131"/>
                <a:gd name="connsiteY13" fmla="*/ 0 h 1143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1" h="1143132">
                  <a:moveTo>
                    <a:pt x="996254" y="0"/>
                  </a:moveTo>
                  <a:lnTo>
                    <a:pt x="1143131" y="146876"/>
                  </a:lnTo>
                  <a:lnTo>
                    <a:pt x="1130989" y="226431"/>
                  </a:lnTo>
                  <a:cubicBezTo>
                    <a:pt x="1091870" y="417602"/>
                    <a:pt x="1006312" y="591857"/>
                    <a:pt x="886616" y="736895"/>
                  </a:cubicBezTo>
                  <a:lnTo>
                    <a:pt x="812863" y="818043"/>
                  </a:lnTo>
                  <a:lnTo>
                    <a:pt x="809800" y="817897"/>
                  </a:lnTo>
                  <a:cubicBezTo>
                    <a:pt x="546752" y="817897"/>
                    <a:pt x="283705" y="905702"/>
                    <a:pt x="68393" y="1081314"/>
                  </a:cubicBezTo>
                  <a:lnTo>
                    <a:pt x="0" y="1143132"/>
                  </a:lnTo>
                  <a:lnTo>
                    <a:pt x="61818" y="1074738"/>
                  </a:lnTo>
                  <a:cubicBezTo>
                    <a:pt x="237430" y="859427"/>
                    <a:pt x="325235" y="596380"/>
                    <a:pt x="325235" y="333333"/>
                  </a:cubicBezTo>
                  <a:lnTo>
                    <a:pt x="325089" y="330265"/>
                  </a:lnTo>
                  <a:lnTo>
                    <a:pt x="406235" y="256515"/>
                  </a:lnTo>
                  <a:cubicBezTo>
                    <a:pt x="551273" y="136819"/>
                    <a:pt x="725528" y="51260"/>
                    <a:pt x="916700" y="12141"/>
                  </a:cubicBezTo>
                  <a:lnTo>
                    <a:pt x="996254" y="0"/>
                  </a:lnTo>
                  <a:close/>
                </a:path>
              </a:pathLst>
            </a:custGeom>
            <a:solidFill>
              <a:srgbClr val="1C04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6" name="任意多边形 155"/>
            <p:cNvSpPr/>
            <p:nvPr/>
          </p:nvSpPr>
          <p:spPr>
            <a:xfrm rot="18900000">
              <a:off x="4423990" y="1911638"/>
              <a:ext cx="1110061" cy="506188"/>
            </a:xfrm>
            <a:custGeom>
              <a:avLst/>
              <a:gdLst>
                <a:gd name="connsiteX0" fmla="*/ 1512759 w 1512759"/>
                <a:gd name="connsiteY0" fmla="*/ 241053 h 689818"/>
                <a:gd name="connsiteX1" fmla="*/ 1512759 w 1512759"/>
                <a:gd name="connsiteY1" fmla="*/ 448765 h 689818"/>
                <a:gd name="connsiteX2" fmla="*/ 1447920 w 1512759"/>
                <a:gd name="connsiteY2" fmla="*/ 496434 h 689818"/>
                <a:gd name="connsiteX3" fmla="*/ 914168 w 1512759"/>
                <a:gd name="connsiteY3" fmla="*/ 684588 h 689818"/>
                <a:gd name="connsiteX4" fmla="*/ 804638 w 1512759"/>
                <a:gd name="connsiteY4" fmla="*/ 689818 h 689818"/>
                <a:gd name="connsiteX5" fmla="*/ 802574 w 1512759"/>
                <a:gd name="connsiteY5" fmla="*/ 687548 h 689818"/>
                <a:gd name="connsiteX6" fmla="*/ 92057 w 1512759"/>
                <a:gd name="connsiteY6" fmla="*/ 349558 h 689818"/>
                <a:gd name="connsiteX7" fmla="*/ 0 w 1512759"/>
                <a:gd name="connsiteY7" fmla="*/ 344909 h 689818"/>
                <a:gd name="connsiteX8" fmla="*/ 92057 w 1512759"/>
                <a:gd name="connsiteY8" fmla="*/ 340261 h 689818"/>
                <a:gd name="connsiteX9" fmla="*/ 802574 w 1512759"/>
                <a:gd name="connsiteY9" fmla="*/ 2271 h 689818"/>
                <a:gd name="connsiteX10" fmla="*/ 804637 w 1512759"/>
                <a:gd name="connsiteY10" fmla="*/ 0 h 689818"/>
                <a:gd name="connsiteX11" fmla="*/ 914169 w 1512759"/>
                <a:gd name="connsiteY11" fmla="*/ 5230 h 689818"/>
                <a:gd name="connsiteX12" fmla="*/ 1447921 w 1512759"/>
                <a:gd name="connsiteY12" fmla="*/ 193385 h 689818"/>
                <a:gd name="connsiteX13" fmla="*/ 1512759 w 1512759"/>
                <a:gd name="connsiteY13" fmla="*/ 241053 h 689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2759" h="689818">
                  <a:moveTo>
                    <a:pt x="1512759" y="241053"/>
                  </a:moveTo>
                  <a:lnTo>
                    <a:pt x="1512759" y="448765"/>
                  </a:lnTo>
                  <a:lnTo>
                    <a:pt x="1447920" y="496434"/>
                  </a:lnTo>
                  <a:cubicBezTo>
                    <a:pt x="1285079" y="603951"/>
                    <a:pt x="1101363" y="666669"/>
                    <a:pt x="914168" y="684588"/>
                  </a:cubicBezTo>
                  <a:lnTo>
                    <a:pt x="804638" y="689818"/>
                  </a:lnTo>
                  <a:lnTo>
                    <a:pt x="802574" y="687548"/>
                  </a:lnTo>
                  <a:cubicBezTo>
                    <a:pt x="616571" y="501545"/>
                    <a:pt x="368481" y="377630"/>
                    <a:pt x="92057" y="349558"/>
                  </a:cubicBezTo>
                  <a:lnTo>
                    <a:pt x="0" y="344909"/>
                  </a:lnTo>
                  <a:lnTo>
                    <a:pt x="92057" y="340261"/>
                  </a:lnTo>
                  <a:cubicBezTo>
                    <a:pt x="368481" y="312188"/>
                    <a:pt x="616571" y="188274"/>
                    <a:pt x="802574" y="2271"/>
                  </a:cubicBezTo>
                  <a:lnTo>
                    <a:pt x="804637" y="0"/>
                  </a:lnTo>
                  <a:lnTo>
                    <a:pt x="914169" y="5230"/>
                  </a:lnTo>
                  <a:cubicBezTo>
                    <a:pt x="1101365" y="23149"/>
                    <a:pt x="1285080" y="85867"/>
                    <a:pt x="1447921" y="193385"/>
                  </a:cubicBezTo>
                  <a:lnTo>
                    <a:pt x="1512759" y="241053"/>
                  </a:lnTo>
                  <a:close/>
                </a:path>
              </a:pathLst>
            </a:custGeom>
            <a:solidFill>
              <a:srgbClr val="2E07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7" name="任意多边形 156"/>
            <p:cNvSpPr/>
            <p:nvPr/>
          </p:nvSpPr>
          <p:spPr>
            <a:xfrm rot="18900000">
              <a:off x="3911888" y="1609702"/>
              <a:ext cx="506189" cy="1110060"/>
            </a:xfrm>
            <a:custGeom>
              <a:avLst/>
              <a:gdLst>
                <a:gd name="connsiteX0" fmla="*/ 448768 w 689820"/>
                <a:gd name="connsiteY0" fmla="*/ 0 h 1512757"/>
                <a:gd name="connsiteX1" fmla="*/ 496435 w 689820"/>
                <a:gd name="connsiteY1" fmla="*/ 64838 h 1512757"/>
                <a:gd name="connsiteX2" fmla="*/ 684590 w 689820"/>
                <a:gd name="connsiteY2" fmla="*/ 598589 h 1512757"/>
                <a:gd name="connsiteX3" fmla="*/ 689820 w 689820"/>
                <a:gd name="connsiteY3" fmla="*/ 708118 h 1512757"/>
                <a:gd name="connsiteX4" fmla="*/ 687547 w 689820"/>
                <a:gd name="connsiteY4" fmla="*/ 710184 h 1512757"/>
                <a:gd name="connsiteX5" fmla="*/ 349558 w 689820"/>
                <a:gd name="connsiteY5" fmla="*/ 1420701 h 1512757"/>
                <a:gd name="connsiteX6" fmla="*/ 344909 w 689820"/>
                <a:gd name="connsiteY6" fmla="*/ 1512757 h 1512757"/>
                <a:gd name="connsiteX7" fmla="*/ 340261 w 689820"/>
                <a:gd name="connsiteY7" fmla="*/ 1420701 h 1512757"/>
                <a:gd name="connsiteX8" fmla="*/ 2272 w 689820"/>
                <a:gd name="connsiteY8" fmla="*/ 710184 h 1512757"/>
                <a:gd name="connsiteX9" fmla="*/ 0 w 689820"/>
                <a:gd name="connsiteY9" fmla="*/ 708119 h 1512757"/>
                <a:gd name="connsiteX10" fmla="*/ 5229 w 689820"/>
                <a:gd name="connsiteY10" fmla="*/ 598589 h 1512757"/>
                <a:gd name="connsiteX11" fmla="*/ 193384 w 689820"/>
                <a:gd name="connsiteY11" fmla="*/ 64837 h 1512757"/>
                <a:gd name="connsiteX12" fmla="*/ 241051 w 689820"/>
                <a:gd name="connsiteY12" fmla="*/ 0 h 1512757"/>
                <a:gd name="connsiteX13" fmla="*/ 448768 w 689820"/>
                <a:gd name="connsiteY13" fmla="*/ 0 h 151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820" h="1512757">
                  <a:moveTo>
                    <a:pt x="448768" y="0"/>
                  </a:moveTo>
                  <a:lnTo>
                    <a:pt x="496435" y="64838"/>
                  </a:lnTo>
                  <a:cubicBezTo>
                    <a:pt x="603952" y="227678"/>
                    <a:pt x="666671" y="411394"/>
                    <a:pt x="684590" y="598589"/>
                  </a:cubicBezTo>
                  <a:lnTo>
                    <a:pt x="689820" y="708118"/>
                  </a:lnTo>
                  <a:lnTo>
                    <a:pt x="687547" y="710184"/>
                  </a:lnTo>
                  <a:cubicBezTo>
                    <a:pt x="501545" y="896186"/>
                    <a:pt x="377630" y="1144277"/>
                    <a:pt x="349558" y="1420701"/>
                  </a:cubicBezTo>
                  <a:lnTo>
                    <a:pt x="344909" y="1512757"/>
                  </a:lnTo>
                  <a:lnTo>
                    <a:pt x="340261" y="1420701"/>
                  </a:lnTo>
                  <a:cubicBezTo>
                    <a:pt x="312189" y="1144277"/>
                    <a:pt x="188274" y="896186"/>
                    <a:pt x="2272" y="710184"/>
                  </a:cubicBezTo>
                  <a:lnTo>
                    <a:pt x="0" y="708119"/>
                  </a:lnTo>
                  <a:lnTo>
                    <a:pt x="5229" y="598589"/>
                  </a:lnTo>
                  <a:cubicBezTo>
                    <a:pt x="23149" y="411393"/>
                    <a:pt x="85867" y="227677"/>
                    <a:pt x="193384" y="64837"/>
                  </a:cubicBezTo>
                  <a:lnTo>
                    <a:pt x="241051" y="0"/>
                  </a:lnTo>
                  <a:lnTo>
                    <a:pt x="448768" y="0"/>
                  </a:lnTo>
                  <a:close/>
                </a:path>
              </a:pathLst>
            </a:custGeom>
            <a:solidFill>
              <a:srgbClr val="0E04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8" name="任意多边形 157"/>
            <p:cNvSpPr/>
            <p:nvPr/>
          </p:nvSpPr>
          <p:spPr>
            <a:xfrm rot="18900000">
              <a:off x="4766296" y="2152335"/>
              <a:ext cx="838829" cy="838829"/>
            </a:xfrm>
            <a:custGeom>
              <a:avLst/>
              <a:gdLst>
                <a:gd name="connsiteX0" fmla="*/ 812865 w 1143132"/>
                <a:gd name="connsiteY0" fmla="*/ 325089 h 1143132"/>
                <a:gd name="connsiteX1" fmla="*/ 886617 w 1143132"/>
                <a:gd name="connsiteY1" fmla="*/ 406237 h 1143132"/>
                <a:gd name="connsiteX2" fmla="*/ 1130990 w 1143132"/>
                <a:gd name="connsiteY2" fmla="*/ 916701 h 1143132"/>
                <a:gd name="connsiteX3" fmla="*/ 1143132 w 1143132"/>
                <a:gd name="connsiteY3" fmla="*/ 996257 h 1143132"/>
                <a:gd name="connsiteX4" fmla="*/ 996257 w 1143132"/>
                <a:gd name="connsiteY4" fmla="*/ 1143132 h 1143132"/>
                <a:gd name="connsiteX5" fmla="*/ 916701 w 1143132"/>
                <a:gd name="connsiteY5" fmla="*/ 1130991 h 1143132"/>
                <a:gd name="connsiteX6" fmla="*/ 406237 w 1143132"/>
                <a:gd name="connsiteY6" fmla="*/ 886617 h 1143132"/>
                <a:gd name="connsiteX7" fmla="*/ 325089 w 1143132"/>
                <a:gd name="connsiteY7" fmla="*/ 812865 h 1143132"/>
                <a:gd name="connsiteX8" fmla="*/ 325235 w 1143132"/>
                <a:gd name="connsiteY8" fmla="*/ 809800 h 1143132"/>
                <a:gd name="connsiteX9" fmla="*/ 61818 w 1143132"/>
                <a:gd name="connsiteY9" fmla="*/ 68394 h 1143132"/>
                <a:gd name="connsiteX10" fmla="*/ 0 w 1143132"/>
                <a:gd name="connsiteY10" fmla="*/ 0 h 1143132"/>
                <a:gd name="connsiteX11" fmla="*/ 68393 w 1143132"/>
                <a:gd name="connsiteY11" fmla="*/ 61818 h 1143132"/>
                <a:gd name="connsiteX12" fmla="*/ 809800 w 1143132"/>
                <a:gd name="connsiteY12" fmla="*/ 325235 h 1143132"/>
                <a:gd name="connsiteX13" fmla="*/ 812865 w 1143132"/>
                <a:gd name="connsiteY13" fmla="*/ 325089 h 1143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2" h="1143132">
                  <a:moveTo>
                    <a:pt x="812865" y="325089"/>
                  </a:moveTo>
                  <a:lnTo>
                    <a:pt x="886617" y="406237"/>
                  </a:lnTo>
                  <a:cubicBezTo>
                    <a:pt x="1006313" y="551274"/>
                    <a:pt x="1091871" y="725530"/>
                    <a:pt x="1130990" y="916701"/>
                  </a:cubicBezTo>
                  <a:lnTo>
                    <a:pt x="1143132" y="996257"/>
                  </a:lnTo>
                  <a:lnTo>
                    <a:pt x="996257" y="1143132"/>
                  </a:lnTo>
                  <a:lnTo>
                    <a:pt x="916701" y="1130991"/>
                  </a:lnTo>
                  <a:cubicBezTo>
                    <a:pt x="725530" y="1091871"/>
                    <a:pt x="551274" y="1006313"/>
                    <a:pt x="406237" y="886617"/>
                  </a:cubicBezTo>
                  <a:lnTo>
                    <a:pt x="325089" y="812865"/>
                  </a:lnTo>
                  <a:lnTo>
                    <a:pt x="325235" y="809800"/>
                  </a:lnTo>
                  <a:cubicBezTo>
                    <a:pt x="325235" y="546753"/>
                    <a:pt x="237429" y="283705"/>
                    <a:pt x="61818" y="68394"/>
                  </a:cubicBezTo>
                  <a:lnTo>
                    <a:pt x="0" y="0"/>
                  </a:lnTo>
                  <a:lnTo>
                    <a:pt x="68393" y="61818"/>
                  </a:lnTo>
                  <a:cubicBezTo>
                    <a:pt x="283704" y="237430"/>
                    <a:pt x="546752" y="325236"/>
                    <a:pt x="809800" y="325235"/>
                  </a:cubicBezTo>
                  <a:lnTo>
                    <a:pt x="812865" y="325089"/>
                  </a:lnTo>
                  <a:close/>
                </a:path>
              </a:pathLst>
            </a:custGeom>
            <a:solidFill>
              <a:srgbClr val="2A0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9" name="任意多边形 158"/>
            <p:cNvSpPr/>
            <p:nvPr/>
          </p:nvSpPr>
          <p:spPr>
            <a:xfrm rot="18900000">
              <a:off x="3538876" y="2152337"/>
              <a:ext cx="838828" cy="838828"/>
            </a:xfrm>
            <a:custGeom>
              <a:avLst/>
              <a:gdLst>
                <a:gd name="connsiteX0" fmla="*/ 818043 w 1143131"/>
                <a:gd name="connsiteY0" fmla="*/ 330266 h 1143131"/>
                <a:gd name="connsiteX1" fmla="*/ 817897 w 1143131"/>
                <a:gd name="connsiteY1" fmla="*/ 333331 h 1143131"/>
                <a:gd name="connsiteX2" fmla="*/ 1081313 w 1143131"/>
                <a:gd name="connsiteY2" fmla="*/ 1074738 h 1143131"/>
                <a:gd name="connsiteX3" fmla="*/ 1143131 w 1143131"/>
                <a:gd name="connsiteY3" fmla="*/ 1143131 h 1143131"/>
                <a:gd name="connsiteX4" fmla="*/ 1074738 w 1143131"/>
                <a:gd name="connsiteY4" fmla="*/ 1081313 h 1143131"/>
                <a:gd name="connsiteX5" fmla="*/ 333332 w 1143131"/>
                <a:gd name="connsiteY5" fmla="*/ 817896 h 1143131"/>
                <a:gd name="connsiteX6" fmla="*/ 330267 w 1143131"/>
                <a:gd name="connsiteY6" fmla="*/ 818042 h 1143131"/>
                <a:gd name="connsiteX7" fmla="*/ 256516 w 1143131"/>
                <a:gd name="connsiteY7" fmla="*/ 736895 h 1143131"/>
                <a:gd name="connsiteX8" fmla="*/ 12142 w 1143131"/>
                <a:gd name="connsiteY8" fmla="*/ 226431 h 1143131"/>
                <a:gd name="connsiteX9" fmla="*/ 0 w 1143131"/>
                <a:gd name="connsiteY9" fmla="*/ 146876 h 1143131"/>
                <a:gd name="connsiteX10" fmla="*/ 146876 w 1143131"/>
                <a:gd name="connsiteY10" fmla="*/ 0 h 1143131"/>
                <a:gd name="connsiteX11" fmla="*/ 226431 w 1143131"/>
                <a:gd name="connsiteY11" fmla="*/ 12141 h 1143131"/>
                <a:gd name="connsiteX12" fmla="*/ 736896 w 1143131"/>
                <a:gd name="connsiteY12" fmla="*/ 256515 h 1143131"/>
                <a:gd name="connsiteX13" fmla="*/ 818043 w 1143131"/>
                <a:gd name="connsiteY13" fmla="*/ 330266 h 1143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1" h="1143131">
                  <a:moveTo>
                    <a:pt x="818043" y="330266"/>
                  </a:moveTo>
                  <a:lnTo>
                    <a:pt x="817897" y="333331"/>
                  </a:lnTo>
                  <a:cubicBezTo>
                    <a:pt x="817896" y="596379"/>
                    <a:pt x="905702" y="859426"/>
                    <a:pt x="1081313" y="1074738"/>
                  </a:cubicBezTo>
                  <a:lnTo>
                    <a:pt x="1143131" y="1143131"/>
                  </a:lnTo>
                  <a:lnTo>
                    <a:pt x="1074738" y="1081313"/>
                  </a:lnTo>
                  <a:cubicBezTo>
                    <a:pt x="859427" y="905701"/>
                    <a:pt x="596379" y="817896"/>
                    <a:pt x="333332" y="817896"/>
                  </a:cubicBezTo>
                  <a:lnTo>
                    <a:pt x="330267" y="818042"/>
                  </a:lnTo>
                  <a:lnTo>
                    <a:pt x="256516" y="736895"/>
                  </a:lnTo>
                  <a:cubicBezTo>
                    <a:pt x="136819" y="591857"/>
                    <a:pt x="51261" y="417602"/>
                    <a:pt x="12142" y="226431"/>
                  </a:cubicBezTo>
                  <a:lnTo>
                    <a:pt x="0" y="146876"/>
                  </a:lnTo>
                  <a:lnTo>
                    <a:pt x="146876" y="0"/>
                  </a:lnTo>
                  <a:lnTo>
                    <a:pt x="226431" y="12141"/>
                  </a:lnTo>
                  <a:cubicBezTo>
                    <a:pt x="417602" y="51260"/>
                    <a:pt x="591858" y="136819"/>
                    <a:pt x="736896" y="256515"/>
                  </a:cubicBezTo>
                  <a:lnTo>
                    <a:pt x="818043" y="330266"/>
                  </a:lnTo>
                  <a:close/>
                </a:path>
              </a:pathLst>
            </a:custGeom>
            <a:solidFill>
              <a:srgbClr val="0806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0" name="任意多边形 159"/>
            <p:cNvSpPr/>
            <p:nvPr/>
          </p:nvSpPr>
          <p:spPr>
            <a:xfrm rot="18900000">
              <a:off x="3609952" y="2725674"/>
              <a:ext cx="1110060" cy="506189"/>
            </a:xfrm>
            <a:custGeom>
              <a:avLst/>
              <a:gdLst>
                <a:gd name="connsiteX0" fmla="*/ 1512757 w 1512757"/>
                <a:gd name="connsiteY0" fmla="*/ 344910 h 689820"/>
                <a:gd name="connsiteX1" fmla="*/ 1420701 w 1512757"/>
                <a:gd name="connsiteY1" fmla="*/ 349559 h 689820"/>
                <a:gd name="connsiteX2" fmla="*/ 710183 w 1512757"/>
                <a:gd name="connsiteY2" fmla="*/ 687549 h 689820"/>
                <a:gd name="connsiteX3" fmla="*/ 708119 w 1512757"/>
                <a:gd name="connsiteY3" fmla="*/ 689820 h 689820"/>
                <a:gd name="connsiteX4" fmla="*/ 598590 w 1512757"/>
                <a:gd name="connsiteY4" fmla="*/ 684590 h 689820"/>
                <a:gd name="connsiteX5" fmla="*/ 64839 w 1512757"/>
                <a:gd name="connsiteY5" fmla="*/ 496435 h 689820"/>
                <a:gd name="connsiteX6" fmla="*/ 0 w 1512757"/>
                <a:gd name="connsiteY6" fmla="*/ 448767 h 689820"/>
                <a:gd name="connsiteX7" fmla="*/ 0 w 1512757"/>
                <a:gd name="connsiteY7" fmla="*/ 241052 h 689820"/>
                <a:gd name="connsiteX8" fmla="*/ 64837 w 1512757"/>
                <a:gd name="connsiteY8" fmla="*/ 193385 h 689820"/>
                <a:gd name="connsiteX9" fmla="*/ 598589 w 1512757"/>
                <a:gd name="connsiteY9" fmla="*/ 5230 h 689820"/>
                <a:gd name="connsiteX10" fmla="*/ 708120 w 1512757"/>
                <a:gd name="connsiteY10" fmla="*/ 0 h 689820"/>
                <a:gd name="connsiteX11" fmla="*/ 710185 w 1512757"/>
                <a:gd name="connsiteY11" fmla="*/ 2272 h 689820"/>
                <a:gd name="connsiteX12" fmla="*/ 1420701 w 1512757"/>
                <a:gd name="connsiteY12" fmla="*/ 340262 h 689820"/>
                <a:gd name="connsiteX13" fmla="*/ 1512757 w 1512757"/>
                <a:gd name="connsiteY13" fmla="*/ 344910 h 68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2757" h="689820">
                  <a:moveTo>
                    <a:pt x="1512757" y="344910"/>
                  </a:moveTo>
                  <a:lnTo>
                    <a:pt x="1420701" y="349559"/>
                  </a:lnTo>
                  <a:cubicBezTo>
                    <a:pt x="1144277" y="377631"/>
                    <a:pt x="896186" y="501546"/>
                    <a:pt x="710183" y="687549"/>
                  </a:cubicBezTo>
                  <a:lnTo>
                    <a:pt x="708119" y="689820"/>
                  </a:lnTo>
                  <a:lnTo>
                    <a:pt x="598590" y="684590"/>
                  </a:lnTo>
                  <a:cubicBezTo>
                    <a:pt x="411395" y="666671"/>
                    <a:pt x="227679" y="603952"/>
                    <a:pt x="64839" y="496435"/>
                  </a:cubicBezTo>
                  <a:lnTo>
                    <a:pt x="0" y="448767"/>
                  </a:lnTo>
                  <a:lnTo>
                    <a:pt x="0" y="241052"/>
                  </a:lnTo>
                  <a:lnTo>
                    <a:pt x="64837" y="193385"/>
                  </a:lnTo>
                  <a:cubicBezTo>
                    <a:pt x="227678" y="85868"/>
                    <a:pt x="411394" y="23149"/>
                    <a:pt x="598589" y="5230"/>
                  </a:cubicBezTo>
                  <a:lnTo>
                    <a:pt x="708120" y="0"/>
                  </a:lnTo>
                  <a:lnTo>
                    <a:pt x="710185" y="2272"/>
                  </a:lnTo>
                  <a:cubicBezTo>
                    <a:pt x="896187" y="188274"/>
                    <a:pt x="1144277" y="312189"/>
                    <a:pt x="1420701" y="340262"/>
                  </a:cubicBezTo>
                  <a:lnTo>
                    <a:pt x="1512757" y="344910"/>
                  </a:lnTo>
                  <a:close/>
                </a:path>
              </a:pathLst>
            </a:custGeom>
            <a:solidFill>
              <a:srgbClr val="080C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1" name="任意多边形 160"/>
            <p:cNvSpPr/>
            <p:nvPr/>
          </p:nvSpPr>
          <p:spPr>
            <a:xfrm rot="18900000">
              <a:off x="4725927" y="2423738"/>
              <a:ext cx="506187" cy="1110060"/>
            </a:xfrm>
            <a:custGeom>
              <a:avLst/>
              <a:gdLst>
                <a:gd name="connsiteX0" fmla="*/ 344907 w 689817"/>
                <a:gd name="connsiteY0" fmla="*/ 0 h 1512758"/>
                <a:gd name="connsiteX1" fmla="*/ 349556 w 689817"/>
                <a:gd name="connsiteY1" fmla="*/ 92056 h 1512758"/>
                <a:gd name="connsiteX2" fmla="*/ 687547 w 689817"/>
                <a:gd name="connsiteY2" fmla="*/ 802573 h 1512758"/>
                <a:gd name="connsiteX3" fmla="*/ 689817 w 689817"/>
                <a:gd name="connsiteY3" fmla="*/ 804637 h 1512758"/>
                <a:gd name="connsiteX4" fmla="*/ 684587 w 689817"/>
                <a:gd name="connsiteY4" fmla="*/ 914168 h 1512758"/>
                <a:gd name="connsiteX5" fmla="*/ 496432 w 689817"/>
                <a:gd name="connsiteY5" fmla="*/ 1447919 h 1512758"/>
                <a:gd name="connsiteX6" fmla="*/ 448764 w 689817"/>
                <a:gd name="connsiteY6" fmla="*/ 1512758 h 1512758"/>
                <a:gd name="connsiteX7" fmla="*/ 241051 w 689817"/>
                <a:gd name="connsiteY7" fmla="*/ 1512758 h 1512758"/>
                <a:gd name="connsiteX8" fmla="*/ 193384 w 689817"/>
                <a:gd name="connsiteY8" fmla="*/ 1447920 h 1512758"/>
                <a:gd name="connsiteX9" fmla="*/ 5229 w 689817"/>
                <a:gd name="connsiteY9" fmla="*/ 914168 h 1512758"/>
                <a:gd name="connsiteX10" fmla="*/ 0 w 689817"/>
                <a:gd name="connsiteY10" fmla="*/ 804637 h 1512758"/>
                <a:gd name="connsiteX11" fmla="*/ 2269 w 689817"/>
                <a:gd name="connsiteY11" fmla="*/ 802574 h 1512758"/>
                <a:gd name="connsiteX12" fmla="*/ 340259 w 689817"/>
                <a:gd name="connsiteY12" fmla="*/ 92056 h 1512758"/>
                <a:gd name="connsiteX13" fmla="*/ 344907 w 689817"/>
                <a:gd name="connsiteY13" fmla="*/ 0 h 151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817" h="1512758">
                  <a:moveTo>
                    <a:pt x="344907" y="0"/>
                  </a:moveTo>
                  <a:lnTo>
                    <a:pt x="349556" y="92056"/>
                  </a:lnTo>
                  <a:cubicBezTo>
                    <a:pt x="377629" y="368480"/>
                    <a:pt x="501543" y="616571"/>
                    <a:pt x="687547" y="802573"/>
                  </a:cubicBezTo>
                  <a:lnTo>
                    <a:pt x="689817" y="804637"/>
                  </a:lnTo>
                  <a:lnTo>
                    <a:pt x="684587" y="914168"/>
                  </a:lnTo>
                  <a:cubicBezTo>
                    <a:pt x="666667" y="1101363"/>
                    <a:pt x="603949" y="1285079"/>
                    <a:pt x="496432" y="1447919"/>
                  </a:cubicBezTo>
                  <a:lnTo>
                    <a:pt x="448764" y="1512758"/>
                  </a:lnTo>
                  <a:lnTo>
                    <a:pt x="241051" y="1512758"/>
                  </a:lnTo>
                  <a:lnTo>
                    <a:pt x="193384" y="1447920"/>
                  </a:lnTo>
                  <a:cubicBezTo>
                    <a:pt x="85866" y="1285079"/>
                    <a:pt x="23148" y="1101364"/>
                    <a:pt x="5229" y="914168"/>
                  </a:cubicBezTo>
                  <a:lnTo>
                    <a:pt x="0" y="804637"/>
                  </a:lnTo>
                  <a:lnTo>
                    <a:pt x="2269" y="802574"/>
                  </a:lnTo>
                  <a:cubicBezTo>
                    <a:pt x="188272" y="616571"/>
                    <a:pt x="312187" y="368481"/>
                    <a:pt x="340259" y="92056"/>
                  </a:cubicBezTo>
                  <a:lnTo>
                    <a:pt x="344907" y="0"/>
                  </a:lnTo>
                  <a:close/>
                </a:path>
              </a:pathLst>
            </a:custGeom>
            <a:solidFill>
              <a:srgbClr val="1D12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2" name="任意多边形 161"/>
            <p:cNvSpPr/>
            <p:nvPr/>
          </p:nvSpPr>
          <p:spPr>
            <a:xfrm rot="18900000">
              <a:off x="4152587" y="2766047"/>
              <a:ext cx="838830" cy="838828"/>
            </a:xfrm>
            <a:custGeom>
              <a:avLst/>
              <a:gdLst>
                <a:gd name="connsiteX0" fmla="*/ 1143133 w 1143133"/>
                <a:gd name="connsiteY0" fmla="*/ 0 h 1143131"/>
                <a:gd name="connsiteX1" fmla="*/ 1081315 w 1143133"/>
                <a:gd name="connsiteY1" fmla="*/ 68393 h 1143131"/>
                <a:gd name="connsiteX2" fmla="*/ 817898 w 1143133"/>
                <a:gd name="connsiteY2" fmla="*/ 809800 h 1143131"/>
                <a:gd name="connsiteX3" fmla="*/ 818045 w 1143133"/>
                <a:gd name="connsiteY3" fmla="*/ 812864 h 1143131"/>
                <a:gd name="connsiteX4" fmla="*/ 736896 w 1143133"/>
                <a:gd name="connsiteY4" fmla="*/ 886616 h 1143131"/>
                <a:gd name="connsiteX5" fmla="*/ 226431 w 1143133"/>
                <a:gd name="connsiteY5" fmla="*/ 1130990 h 1143131"/>
                <a:gd name="connsiteX6" fmla="*/ 146878 w 1143133"/>
                <a:gd name="connsiteY6" fmla="*/ 1143131 h 1143131"/>
                <a:gd name="connsiteX7" fmla="*/ 0 w 1143133"/>
                <a:gd name="connsiteY7" fmla="*/ 996254 h 1143131"/>
                <a:gd name="connsiteX8" fmla="*/ 12142 w 1143133"/>
                <a:gd name="connsiteY8" fmla="*/ 916700 h 1143131"/>
                <a:gd name="connsiteX9" fmla="*/ 256515 w 1143133"/>
                <a:gd name="connsiteY9" fmla="*/ 406236 h 1143131"/>
                <a:gd name="connsiteX10" fmla="*/ 330266 w 1143133"/>
                <a:gd name="connsiteY10" fmla="*/ 325089 h 1143131"/>
                <a:gd name="connsiteX11" fmla="*/ 333334 w 1143133"/>
                <a:gd name="connsiteY11" fmla="*/ 325235 h 1143131"/>
                <a:gd name="connsiteX12" fmla="*/ 1074739 w 1143133"/>
                <a:gd name="connsiteY12" fmla="*/ 61818 h 1143131"/>
                <a:gd name="connsiteX13" fmla="*/ 1143133 w 1143133"/>
                <a:gd name="connsiteY13" fmla="*/ 0 h 1143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3133" h="1143131">
                  <a:moveTo>
                    <a:pt x="1143133" y="0"/>
                  </a:moveTo>
                  <a:lnTo>
                    <a:pt x="1081315" y="68393"/>
                  </a:lnTo>
                  <a:cubicBezTo>
                    <a:pt x="905703" y="283705"/>
                    <a:pt x="817898" y="546752"/>
                    <a:pt x="817898" y="809800"/>
                  </a:cubicBezTo>
                  <a:lnTo>
                    <a:pt x="818045" y="812864"/>
                  </a:lnTo>
                  <a:lnTo>
                    <a:pt x="736896" y="886616"/>
                  </a:lnTo>
                  <a:cubicBezTo>
                    <a:pt x="591858" y="1006313"/>
                    <a:pt x="417602" y="1091871"/>
                    <a:pt x="226431" y="1130990"/>
                  </a:cubicBezTo>
                  <a:lnTo>
                    <a:pt x="146878" y="1143131"/>
                  </a:lnTo>
                  <a:lnTo>
                    <a:pt x="0" y="996254"/>
                  </a:lnTo>
                  <a:lnTo>
                    <a:pt x="12142" y="916700"/>
                  </a:lnTo>
                  <a:cubicBezTo>
                    <a:pt x="51261" y="725529"/>
                    <a:pt x="136819" y="551274"/>
                    <a:pt x="256515" y="406236"/>
                  </a:cubicBezTo>
                  <a:lnTo>
                    <a:pt x="330266" y="325089"/>
                  </a:lnTo>
                  <a:lnTo>
                    <a:pt x="333334" y="325235"/>
                  </a:lnTo>
                  <a:cubicBezTo>
                    <a:pt x="596381" y="325235"/>
                    <a:pt x="859428" y="237430"/>
                    <a:pt x="1074739" y="61818"/>
                  </a:cubicBezTo>
                  <a:lnTo>
                    <a:pt x="1143133" y="0"/>
                  </a:lnTo>
                  <a:close/>
                </a:path>
              </a:pathLst>
            </a:custGeom>
            <a:solidFill>
              <a:srgbClr val="1115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6" name="任意多边形 195"/>
            <p:cNvSpPr/>
            <p:nvPr/>
          </p:nvSpPr>
          <p:spPr>
            <a:xfrm rot="18900000">
              <a:off x="4444055" y="1087613"/>
              <a:ext cx="255892" cy="255892"/>
            </a:xfrm>
            <a:custGeom>
              <a:avLst/>
              <a:gdLst>
                <a:gd name="connsiteX0" fmla="*/ 207465 w 348722"/>
                <a:gd name="connsiteY0" fmla="*/ 141258 h 348722"/>
                <a:gd name="connsiteX1" fmla="*/ 291198 w 348722"/>
                <a:gd name="connsiteY1" fmla="*/ 242742 h 348722"/>
                <a:gd name="connsiteX2" fmla="*/ 348722 w 348722"/>
                <a:gd name="connsiteY2" fmla="*/ 348722 h 348722"/>
                <a:gd name="connsiteX3" fmla="*/ 277500 w 348722"/>
                <a:gd name="connsiteY3" fmla="*/ 330409 h 348722"/>
                <a:gd name="connsiteX4" fmla="*/ 160865 w 348722"/>
                <a:gd name="connsiteY4" fmla="*/ 312609 h 348722"/>
                <a:gd name="connsiteX5" fmla="*/ 42110 w 348722"/>
                <a:gd name="connsiteY5" fmla="*/ 306612 h 348722"/>
                <a:gd name="connsiteX6" fmla="*/ 36113 w 348722"/>
                <a:gd name="connsiteY6" fmla="*/ 187856 h 348722"/>
                <a:gd name="connsiteX7" fmla="*/ 18312 w 348722"/>
                <a:gd name="connsiteY7" fmla="*/ 71222 h 348722"/>
                <a:gd name="connsiteX8" fmla="*/ 0 w 348722"/>
                <a:gd name="connsiteY8" fmla="*/ 0 h 348722"/>
                <a:gd name="connsiteX9" fmla="*/ 105981 w 348722"/>
                <a:gd name="connsiteY9" fmla="*/ 57526 h 348722"/>
                <a:gd name="connsiteX10" fmla="*/ 207465 w 348722"/>
                <a:gd name="connsiteY10" fmla="*/ 141258 h 34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722" h="348722">
                  <a:moveTo>
                    <a:pt x="207465" y="141258"/>
                  </a:moveTo>
                  <a:cubicBezTo>
                    <a:pt x="238488" y="172281"/>
                    <a:pt x="266552" y="206262"/>
                    <a:pt x="291198" y="242742"/>
                  </a:cubicBezTo>
                  <a:lnTo>
                    <a:pt x="348722" y="348722"/>
                  </a:lnTo>
                  <a:lnTo>
                    <a:pt x="277500" y="330409"/>
                  </a:lnTo>
                  <a:cubicBezTo>
                    <a:pt x="239265" y="322585"/>
                    <a:pt x="200354" y="316619"/>
                    <a:pt x="160865" y="312609"/>
                  </a:cubicBezTo>
                  <a:lnTo>
                    <a:pt x="42110" y="306612"/>
                  </a:lnTo>
                  <a:lnTo>
                    <a:pt x="36113" y="187856"/>
                  </a:lnTo>
                  <a:cubicBezTo>
                    <a:pt x="32103" y="148367"/>
                    <a:pt x="26136" y="109456"/>
                    <a:pt x="18312" y="71222"/>
                  </a:cubicBezTo>
                  <a:lnTo>
                    <a:pt x="0" y="0"/>
                  </a:lnTo>
                  <a:lnTo>
                    <a:pt x="105981" y="57526"/>
                  </a:lnTo>
                  <a:cubicBezTo>
                    <a:pt x="142461" y="82171"/>
                    <a:pt x="176443" y="110235"/>
                    <a:pt x="207465" y="141258"/>
                  </a:cubicBezTo>
                  <a:close/>
                </a:path>
              </a:pathLst>
            </a:custGeom>
            <a:solidFill>
              <a:srgbClr val="6C16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7" name="任意多边形 196"/>
            <p:cNvSpPr/>
            <p:nvPr/>
          </p:nvSpPr>
          <p:spPr>
            <a:xfrm rot="18900000">
              <a:off x="5800246" y="2443804"/>
              <a:ext cx="255892" cy="255892"/>
            </a:xfrm>
            <a:custGeom>
              <a:avLst/>
              <a:gdLst>
                <a:gd name="connsiteX0" fmla="*/ 348722 w 348722"/>
                <a:gd name="connsiteY0" fmla="*/ 0 h 348722"/>
                <a:gd name="connsiteX1" fmla="*/ 291199 w 348722"/>
                <a:gd name="connsiteY1" fmla="*/ 105981 h 348722"/>
                <a:gd name="connsiteX2" fmla="*/ 105981 w 348722"/>
                <a:gd name="connsiteY2" fmla="*/ 291198 h 348722"/>
                <a:gd name="connsiteX3" fmla="*/ 0 w 348722"/>
                <a:gd name="connsiteY3" fmla="*/ 348722 h 348722"/>
                <a:gd name="connsiteX4" fmla="*/ 18312 w 348722"/>
                <a:gd name="connsiteY4" fmla="*/ 277501 h 348722"/>
                <a:gd name="connsiteX5" fmla="*/ 36113 w 348722"/>
                <a:gd name="connsiteY5" fmla="*/ 160866 h 348722"/>
                <a:gd name="connsiteX6" fmla="*/ 42109 w 348722"/>
                <a:gd name="connsiteY6" fmla="*/ 42110 h 348722"/>
                <a:gd name="connsiteX7" fmla="*/ 160865 w 348722"/>
                <a:gd name="connsiteY7" fmla="*/ 36113 h 348722"/>
                <a:gd name="connsiteX8" fmla="*/ 277500 w 348722"/>
                <a:gd name="connsiteY8" fmla="*/ 18313 h 348722"/>
                <a:gd name="connsiteX9" fmla="*/ 348722 w 348722"/>
                <a:gd name="connsiteY9" fmla="*/ 0 h 34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8722" h="348722">
                  <a:moveTo>
                    <a:pt x="348722" y="0"/>
                  </a:moveTo>
                  <a:lnTo>
                    <a:pt x="291199" y="105981"/>
                  </a:lnTo>
                  <a:cubicBezTo>
                    <a:pt x="241907" y="178941"/>
                    <a:pt x="178942" y="241906"/>
                    <a:pt x="105981" y="291198"/>
                  </a:cubicBezTo>
                  <a:lnTo>
                    <a:pt x="0" y="348722"/>
                  </a:lnTo>
                  <a:lnTo>
                    <a:pt x="18312" y="277501"/>
                  </a:lnTo>
                  <a:cubicBezTo>
                    <a:pt x="26136" y="239266"/>
                    <a:pt x="32102" y="200355"/>
                    <a:pt x="36113" y="160866"/>
                  </a:cubicBezTo>
                  <a:lnTo>
                    <a:pt x="42109" y="42110"/>
                  </a:lnTo>
                  <a:lnTo>
                    <a:pt x="160865" y="36113"/>
                  </a:lnTo>
                  <a:cubicBezTo>
                    <a:pt x="200354" y="32103"/>
                    <a:pt x="239265" y="26137"/>
                    <a:pt x="277500" y="18313"/>
                  </a:cubicBezTo>
                  <a:lnTo>
                    <a:pt x="348722" y="0"/>
                  </a:lnTo>
                  <a:close/>
                </a:path>
              </a:pathLst>
            </a:custGeom>
            <a:solidFill>
              <a:srgbClr val="712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8" name="任意多边形 197"/>
            <p:cNvSpPr/>
            <p:nvPr/>
          </p:nvSpPr>
          <p:spPr>
            <a:xfrm rot="18900000">
              <a:off x="3087865" y="2443806"/>
              <a:ext cx="255891" cy="255891"/>
            </a:xfrm>
            <a:custGeom>
              <a:avLst/>
              <a:gdLst>
                <a:gd name="connsiteX0" fmla="*/ 348721 w 348721"/>
                <a:gd name="connsiteY0" fmla="*/ 0 h 348721"/>
                <a:gd name="connsiteX1" fmla="*/ 330409 w 348721"/>
                <a:gd name="connsiteY1" fmla="*/ 71221 h 348721"/>
                <a:gd name="connsiteX2" fmla="*/ 312608 w 348721"/>
                <a:gd name="connsiteY2" fmla="*/ 187855 h 348721"/>
                <a:gd name="connsiteX3" fmla="*/ 306611 w 348721"/>
                <a:gd name="connsiteY3" fmla="*/ 306611 h 348721"/>
                <a:gd name="connsiteX4" fmla="*/ 187855 w 348721"/>
                <a:gd name="connsiteY4" fmla="*/ 312608 h 348721"/>
                <a:gd name="connsiteX5" fmla="*/ 71221 w 348721"/>
                <a:gd name="connsiteY5" fmla="*/ 330408 h 348721"/>
                <a:gd name="connsiteX6" fmla="*/ 0 w 348721"/>
                <a:gd name="connsiteY6" fmla="*/ 348721 h 348721"/>
                <a:gd name="connsiteX7" fmla="*/ 57524 w 348721"/>
                <a:gd name="connsiteY7" fmla="*/ 242741 h 348721"/>
                <a:gd name="connsiteX8" fmla="*/ 242741 w 348721"/>
                <a:gd name="connsiteY8" fmla="*/ 57525 h 348721"/>
                <a:gd name="connsiteX9" fmla="*/ 348721 w 348721"/>
                <a:gd name="connsiteY9" fmla="*/ 0 h 34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8721" h="348721">
                  <a:moveTo>
                    <a:pt x="348721" y="0"/>
                  </a:moveTo>
                  <a:lnTo>
                    <a:pt x="330409" y="71221"/>
                  </a:lnTo>
                  <a:cubicBezTo>
                    <a:pt x="322585" y="109455"/>
                    <a:pt x="316618" y="148366"/>
                    <a:pt x="312608" y="187855"/>
                  </a:cubicBezTo>
                  <a:lnTo>
                    <a:pt x="306611" y="306611"/>
                  </a:lnTo>
                  <a:lnTo>
                    <a:pt x="187855" y="312608"/>
                  </a:lnTo>
                  <a:cubicBezTo>
                    <a:pt x="148366" y="316618"/>
                    <a:pt x="109455" y="322584"/>
                    <a:pt x="71221" y="330408"/>
                  </a:cubicBezTo>
                  <a:lnTo>
                    <a:pt x="0" y="348721"/>
                  </a:lnTo>
                  <a:lnTo>
                    <a:pt x="57524" y="242741"/>
                  </a:lnTo>
                  <a:cubicBezTo>
                    <a:pt x="106815" y="169781"/>
                    <a:pt x="169780" y="106816"/>
                    <a:pt x="242741" y="57525"/>
                  </a:cubicBezTo>
                  <a:lnTo>
                    <a:pt x="348721" y="0"/>
                  </a:lnTo>
                  <a:close/>
                </a:path>
              </a:pathLst>
            </a:custGeom>
            <a:solidFill>
              <a:srgbClr val="4A24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9" name="任意多边形 198"/>
            <p:cNvSpPr/>
            <p:nvPr/>
          </p:nvSpPr>
          <p:spPr>
            <a:xfrm rot="18900000">
              <a:off x="4444056" y="3799996"/>
              <a:ext cx="255891" cy="255890"/>
            </a:xfrm>
            <a:custGeom>
              <a:avLst/>
              <a:gdLst>
                <a:gd name="connsiteX0" fmla="*/ 306611 w 348721"/>
                <a:gd name="connsiteY0" fmla="*/ 42109 h 348720"/>
                <a:gd name="connsiteX1" fmla="*/ 312608 w 348721"/>
                <a:gd name="connsiteY1" fmla="*/ 160865 h 348720"/>
                <a:gd name="connsiteX2" fmla="*/ 330409 w 348721"/>
                <a:gd name="connsiteY2" fmla="*/ 277500 h 348720"/>
                <a:gd name="connsiteX3" fmla="*/ 348721 w 348721"/>
                <a:gd name="connsiteY3" fmla="*/ 348720 h 348720"/>
                <a:gd name="connsiteX4" fmla="*/ 242741 w 348721"/>
                <a:gd name="connsiteY4" fmla="*/ 291197 h 348720"/>
                <a:gd name="connsiteX5" fmla="*/ 57523 w 348721"/>
                <a:gd name="connsiteY5" fmla="*/ 105980 h 348720"/>
                <a:gd name="connsiteX6" fmla="*/ 0 w 348721"/>
                <a:gd name="connsiteY6" fmla="*/ 0 h 348720"/>
                <a:gd name="connsiteX7" fmla="*/ 71221 w 348721"/>
                <a:gd name="connsiteY7" fmla="*/ 18312 h 348720"/>
                <a:gd name="connsiteX8" fmla="*/ 187855 w 348721"/>
                <a:gd name="connsiteY8" fmla="*/ 36112 h 348720"/>
                <a:gd name="connsiteX9" fmla="*/ 306611 w 348721"/>
                <a:gd name="connsiteY9" fmla="*/ 42109 h 34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8721" h="348720">
                  <a:moveTo>
                    <a:pt x="306611" y="42109"/>
                  </a:moveTo>
                  <a:lnTo>
                    <a:pt x="312608" y="160865"/>
                  </a:lnTo>
                  <a:cubicBezTo>
                    <a:pt x="316618" y="200354"/>
                    <a:pt x="322585" y="239265"/>
                    <a:pt x="330409" y="277500"/>
                  </a:cubicBezTo>
                  <a:lnTo>
                    <a:pt x="348721" y="348720"/>
                  </a:lnTo>
                  <a:lnTo>
                    <a:pt x="242741" y="291197"/>
                  </a:lnTo>
                  <a:cubicBezTo>
                    <a:pt x="169780" y="241905"/>
                    <a:pt x="106815" y="178940"/>
                    <a:pt x="57523" y="105980"/>
                  </a:cubicBezTo>
                  <a:lnTo>
                    <a:pt x="0" y="0"/>
                  </a:lnTo>
                  <a:lnTo>
                    <a:pt x="71221" y="18312"/>
                  </a:lnTo>
                  <a:cubicBezTo>
                    <a:pt x="109455" y="26136"/>
                    <a:pt x="148366" y="32102"/>
                    <a:pt x="187855" y="36112"/>
                  </a:cubicBezTo>
                  <a:lnTo>
                    <a:pt x="306611" y="42109"/>
                  </a:lnTo>
                  <a:close/>
                </a:path>
              </a:pathLst>
            </a:custGeom>
            <a:solidFill>
              <a:srgbClr val="43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0" name="任意多边形 199"/>
            <p:cNvSpPr/>
            <p:nvPr/>
          </p:nvSpPr>
          <p:spPr>
            <a:xfrm rot="18900000">
              <a:off x="4513810" y="1376834"/>
              <a:ext cx="116381" cy="116381"/>
            </a:xfrm>
            <a:custGeom>
              <a:avLst/>
              <a:gdLst>
                <a:gd name="connsiteX0" fmla="*/ 158533 w 158601"/>
                <a:gd name="connsiteY0" fmla="*/ 68 h 158600"/>
                <a:gd name="connsiteX1" fmla="*/ 158601 w 158601"/>
                <a:gd name="connsiteY1" fmla="*/ 1416 h 158600"/>
                <a:gd name="connsiteX2" fmla="*/ 152536 w 158601"/>
                <a:gd name="connsiteY2" fmla="*/ 121520 h 158600"/>
                <a:gd name="connsiteX3" fmla="*/ 146877 w 158601"/>
                <a:gd name="connsiteY3" fmla="*/ 158600 h 158600"/>
                <a:gd name="connsiteX4" fmla="*/ 0 w 158601"/>
                <a:gd name="connsiteY4" fmla="*/ 11724 h 158600"/>
                <a:gd name="connsiteX5" fmla="*/ 37080 w 158601"/>
                <a:gd name="connsiteY5" fmla="*/ 6065 h 158600"/>
                <a:gd name="connsiteX6" fmla="*/ 157184 w 158601"/>
                <a:gd name="connsiteY6" fmla="*/ 0 h 158600"/>
                <a:gd name="connsiteX7" fmla="*/ 158533 w 158601"/>
                <a:gd name="connsiteY7" fmla="*/ 68 h 15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601" h="158600">
                  <a:moveTo>
                    <a:pt x="158533" y="68"/>
                  </a:moveTo>
                  <a:lnTo>
                    <a:pt x="158601" y="1416"/>
                  </a:lnTo>
                  <a:cubicBezTo>
                    <a:pt x="158601" y="41963"/>
                    <a:pt x="156546" y="82031"/>
                    <a:pt x="152536" y="121520"/>
                  </a:cubicBezTo>
                  <a:lnTo>
                    <a:pt x="146877" y="158600"/>
                  </a:lnTo>
                  <a:lnTo>
                    <a:pt x="0" y="11724"/>
                  </a:lnTo>
                  <a:lnTo>
                    <a:pt x="37080" y="6065"/>
                  </a:lnTo>
                  <a:cubicBezTo>
                    <a:pt x="76570" y="2054"/>
                    <a:pt x="116637" y="0"/>
                    <a:pt x="157184" y="0"/>
                  </a:cubicBezTo>
                  <a:lnTo>
                    <a:pt x="158533" y="68"/>
                  </a:lnTo>
                  <a:close/>
                </a:path>
              </a:pathLst>
            </a:custGeom>
            <a:solidFill>
              <a:srgbClr val="500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1" name="任意多边形 200"/>
            <p:cNvSpPr/>
            <p:nvPr/>
          </p:nvSpPr>
          <p:spPr>
            <a:xfrm rot="18900000">
              <a:off x="3665084" y="1696891"/>
              <a:ext cx="152423" cy="88307"/>
            </a:xfrm>
            <a:custGeom>
              <a:avLst/>
              <a:gdLst>
                <a:gd name="connsiteX0" fmla="*/ 104860 w 207717"/>
                <a:gd name="connsiteY0" fmla="*/ 906 h 120342"/>
                <a:gd name="connsiteX1" fmla="*/ 185498 w 207717"/>
                <a:gd name="connsiteY1" fmla="*/ 90120 h 120342"/>
                <a:gd name="connsiteX2" fmla="*/ 207717 w 207717"/>
                <a:gd name="connsiteY2" fmla="*/ 120342 h 120342"/>
                <a:gd name="connsiteX3" fmla="*/ 0 w 207717"/>
                <a:gd name="connsiteY3" fmla="*/ 120342 h 120342"/>
                <a:gd name="connsiteX4" fmla="*/ 22219 w 207717"/>
                <a:gd name="connsiteY4" fmla="*/ 90120 h 120342"/>
                <a:gd name="connsiteX5" fmla="*/ 102857 w 207717"/>
                <a:gd name="connsiteY5" fmla="*/ 905 h 120342"/>
                <a:gd name="connsiteX6" fmla="*/ 103858 w 207717"/>
                <a:gd name="connsiteY6" fmla="*/ 0 h 120342"/>
                <a:gd name="connsiteX7" fmla="*/ 104860 w 207717"/>
                <a:gd name="connsiteY7" fmla="*/ 906 h 120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717" h="120342">
                  <a:moveTo>
                    <a:pt x="104860" y="906"/>
                  </a:moveTo>
                  <a:cubicBezTo>
                    <a:pt x="133532" y="29577"/>
                    <a:pt x="160411" y="59361"/>
                    <a:pt x="185498" y="90120"/>
                  </a:cubicBezTo>
                  <a:lnTo>
                    <a:pt x="207717" y="120342"/>
                  </a:lnTo>
                  <a:lnTo>
                    <a:pt x="0" y="120342"/>
                  </a:lnTo>
                  <a:lnTo>
                    <a:pt x="22219" y="90120"/>
                  </a:lnTo>
                  <a:cubicBezTo>
                    <a:pt x="47307" y="59361"/>
                    <a:pt x="74186" y="29576"/>
                    <a:pt x="102857" y="905"/>
                  </a:cubicBezTo>
                  <a:lnTo>
                    <a:pt x="103858" y="0"/>
                  </a:lnTo>
                  <a:lnTo>
                    <a:pt x="104860" y="906"/>
                  </a:lnTo>
                  <a:close/>
                </a:path>
              </a:pathLst>
            </a:custGeom>
            <a:solidFill>
              <a:srgbClr val="170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2" name="任意多边形 201"/>
            <p:cNvSpPr/>
            <p:nvPr/>
          </p:nvSpPr>
          <p:spPr>
            <a:xfrm rot="18900000">
              <a:off x="5358553" y="1664835"/>
              <a:ext cx="88305" cy="152419"/>
            </a:xfrm>
            <a:custGeom>
              <a:avLst/>
              <a:gdLst>
                <a:gd name="connsiteX0" fmla="*/ 119436 w 120340"/>
                <a:gd name="connsiteY0" fmla="*/ 102856 h 207712"/>
                <a:gd name="connsiteX1" fmla="*/ 120340 w 120340"/>
                <a:gd name="connsiteY1" fmla="*/ 103855 h 207712"/>
                <a:gd name="connsiteX2" fmla="*/ 119435 w 120340"/>
                <a:gd name="connsiteY2" fmla="*/ 104857 h 207712"/>
                <a:gd name="connsiteX3" fmla="*/ 30220 w 120340"/>
                <a:gd name="connsiteY3" fmla="*/ 185494 h 207712"/>
                <a:gd name="connsiteX4" fmla="*/ 0 w 120340"/>
                <a:gd name="connsiteY4" fmla="*/ 207712 h 207712"/>
                <a:gd name="connsiteX5" fmla="*/ 0 w 120340"/>
                <a:gd name="connsiteY5" fmla="*/ 0 h 207712"/>
                <a:gd name="connsiteX6" fmla="*/ 30221 w 120340"/>
                <a:gd name="connsiteY6" fmla="*/ 22218 h 207712"/>
                <a:gd name="connsiteX7" fmla="*/ 119436 w 120340"/>
                <a:gd name="connsiteY7" fmla="*/ 102856 h 20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40" h="207712">
                  <a:moveTo>
                    <a:pt x="119436" y="102856"/>
                  </a:moveTo>
                  <a:lnTo>
                    <a:pt x="120340" y="103855"/>
                  </a:lnTo>
                  <a:lnTo>
                    <a:pt x="119435" y="104857"/>
                  </a:lnTo>
                  <a:cubicBezTo>
                    <a:pt x="90764" y="133528"/>
                    <a:pt x="60979" y="160407"/>
                    <a:pt x="30220" y="185494"/>
                  </a:cubicBezTo>
                  <a:lnTo>
                    <a:pt x="0" y="207712"/>
                  </a:lnTo>
                  <a:lnTo>
                    <a:pt x="0" y="0"/>
                  </a:lnTo>
                  <a:lnTo>
                    <a:pt x="30221" y="22218"/>
                  </a:lnTo>
                  <a:cubicBezTo>
                    <a:pt x="60981" y="47305"/>
                    <a:pt x="90765" y="74184"/>
                    <a:pt x="119436" y="102856"/>
                  </a:cubicBezTo>
                  <a:close/>
                </a:path>
              </a:pathLst>
            </a:custGeom>
            <a:solidFill>
              <a:srgbClr val="5806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3" name="任意多边形 202"/>
            <p:cNvSpPr/>
            <p:nvPr/>
          </p:nvSpPr>
          <p:spPr>
            <a:xfrm rot="18900000">
              <a:off x="3377085" y="2513560"/>
              <a:ext cx="116381" cy="116381"/>
            </a:xfrm>
            <a:custGeom>
              <a:avLst/>
              <a:gdLst>
                <a:gd name="connsiteX0" fmla="*/ 158600 w 158600"/>
                <a:gd name="connsiteY0" fmla="*/ 11724 h 158600"/>
                <a:gd name="connsiteX1" fmla="*/ 11724 w 158600"/>
                <a:gd name="connsiteY1" fmla="*/ 158600 h 158600"/>
                <a:gd name="connsiteX2" fmla="*/ 6065 w 158600"/>
                <a:gd name="connsiteY2" fmla="*/ 121520 h 158600"/>
                <a:gd name="connsiteX3" fmla="*/ 0 w 158600"/>
                <a:gd name="connsiteY3" fmla="*/ 1416 h 158600"/>
                <a:gd name="connsiteX4" fmla="*/ 68 w 158600"/>
                <a:gd name="connsiteY4" fmla="*/ 68 h 158600"/>
                <a:gd name="connsiteX5" fmla="*/ 1416 w 158600"/>
                <a:gd name="connsiteY5" fmla="*/ 0 h 158600"/>
                <a:gd name="connsiteX6" fmla="*/ 121521 w 158600"/>
                <a:gd name="connsiteY6" fmla="*/ 6065 h 158600"/>
                <a:gd name="connsiteX7" fmla="*/ 158600 w 158600"/>
                <a:gd name="connsiteY7" fmla="*/ 11724 h 15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600" h="158600">
                  <a:moveTo>
                    <a:pt x="158600" y="11724"/>
                  </a:moveTo>
                  <a:lnTo>
                    <a:pt x="11724" y="158600"/>
                  </a:lnTo>
                  <a:lnTo>
                    <a:pt x="6065" y="121520"/>
                  </a:lnTo>
                  <a:cubicBezTo>
                    <a:pt x="2054" y="82031"/>
                    <a:pt x="0" y="41963"/>
                    <a:pt x="0" y="1416"/>
                  </a:cubicBezTo>
                  <a:lnTo>
                    <a:pt x="68" y="68"/>
                  </a:lnTo>
                  <a:lnTo>
                    <a:pt x="1416" y="0"/>
                  </a:lnTo>
                  <a:cubicBezTo>
                    <a:pt x="41964" y="0"/>
                    <a:pt x="82031" y="2054"/>
                    <a:pt x="121521" y="6065"/>
                  </a:cubicBezTo>
                  <a:lnTo>
                    <a:pt x="158600" y="11724"/>
                  </a:lnTo>
                  <a:close/>
                </a:path>
              </a:pathLst>
            </a:custGeom>
            <a:solidFill>
              <a:srgbClr val="2B074B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4" name="任意多边形 203"/>
            <p:cNvSpPr/>
            <p:nvPr/>
          </p:nvSpPr>
          <p:spPr>
            <a:xfrm rot="18900000">
              <a:off x="5650537" y="2513560"/>
              <a:ext cx="116380" cy="116380"/>
            </a:xfrm>
            <a:custGeom>
              <a:avLst/>
              <a:gdLst>
                <a:gd name="connsiteX0" fmla="*/ 146875 w 158599"/>
                <a:gd name="connsiteY0" fmla="*/ 0 h 158599"/>
                <a:gd name="connsiteX1" fmla="*/ 152534 w 158599"/>
                <a:gd name="connsiteY1" fmla="*/ 37079 h 158599"/>
                <a:gd name="connsiteX2" fmla="*/ 158599 w 158599"/>
                <a:gd name="connsiteY2" fmla="*/ 157183 h 158599"/>
                <a:gd name="connsiteX3" fmla="*/ 158530 w 158599"/>
                <a:gd name="connsiteY3" fmla="*/ 158531 h 158599"/>
                <a:gd name="connsiteX4" fmla="*/ 157182 w 158599"/>
                <a:gd name="connsiteY4" fmla="*/ 158599 h 158599"/>
                <a:gd name="connsiteX5" fmla="*/ 37078 w 158599"/>
                <a:gd name="connsiteY5" fmla="*/ 152534 h 158599"/>
                <a:gd name="connsiteX6" fmla="*/ 0 w 158599"/>
                <a:gd name="connsiteY6" fmla="*/ 146875 h 158599"/>
                <a:gd name="connsiteX7" fmla="*/ 146875 w 158599"/>
                <a:gd name="connsiteY7" fmla="*/ 0 h 158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599" h="158599">
                  <a:moveTo>
                    <a:pt x="146875" y="0"/>
                  </a:moveTo>
                  <a:lnTo>
                    <a:pt x="152534" y="37079"/>
                  </a:lnTo>
                  <a:cubicBezTo>
                    <a:pt x="156544" y="76568"/>
                    <a:pt x="158599" y="116636"/>
                    <a:pt x="158599" y="157183"/>
                  </a:cubicBezTo>
                  <a:lnTo>
                    <a:pt x="158530" y="158531"/>
                  </a:lnTo>
                  <a:lnTo>
                    <a:pt x="157182" y="158599"/>
                  </a:lnTo>
                  <a:cubicBezTo>
                    <a:pt x="116635" y="158599"/>
                    <a:pt x="76568" y="156545"/>
                    <a:pt x="37078" y="152534"/>
                  </a:cubicBezTo>
                  <a:lnTo>
                    <a:pt x="0" y="146875"/>
                  </a:lnTo>
                  <a:lnTo>
                    <a:pt x="146875" y="0"/>
                  </a:lnTo>
                  <a:close/>
                </a:path>
              </a:pathLst>
            </a:custGeom>
            <a:solidFill>
              <a:srgbClr val="7815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5" name="任意多边形 204"/>
            <p:cNvSpPr/>
            <p:nvPr/>
          </p:nvSpPr>
          <p:spPr>
            <a:xfrm rot="18900000">
              <a:off x="3697143" y="3326245"/>
              <a:ext cx="88306" cy="152421"/>
            </a:xfrm>
            <a:custGeom>
              <a:avLst/>
              <a:gdLst>
                <a:gd name="connsiteX0" fmla="*/ 120341 w 120341"/>
                <a:gd name="connsiteY0" fmla="*/ 0 h 207715"/>
                <a:gd name="connsiteX1" fmla="*/ 120341 w 120341"/>
                <a:gd name="connsiteY1" fmla="*/ 207715 h 207715"/>
                <a:gd name="connsiteX2" fmla="*/ 90120 w 120341"/>
                <a:gd name="connsiteY2" fmla="*/ 185497 h 207715"/>
                <a:gd name="connsiteX3" fmla="*/ 906 w 120341"/>
                <a:gd name="connsiteY3" fmla="*/ 104859 h 207715"/>
                <a:gd name="connsiteX4" fmla="*/ 0 w 120341"/>
                <a:gd name="connsiteY4" fmla="*/ 103857 h 207715"/>
                <a:gd name="connsiteX5" fmla="*/ 904 w 120341"/>
                <a:gd name="connsiteY5" fmla="*/ 102857 h 207715"/>
                <a:gd name="connsiteX6" fmla="*/ 90119 w 120341"/>
                <a:gd name="connsiteY6" fmla="*/ 22219 h 207715"/>
                <a:gd name="connsiteX7" fmla="*/ 120341 w 120341"/>
                <a:gd name="connsiteY7" fmla="*/ 0 h 20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41" h="207715">
                  <a:moveTo>
                    <a:pt x="120341" y="0"/>
                  </a:moveTo>
                  <a:lnTo>
                    <a:pt x="120341" y="207715"/>
                  </a:lnTo>
                  <a:lnTo>
                    <a:pt x="90120" y="185497"/>
                  </a:lnTo>
                  <a:cubicBezTo>
                    <a:pt x="59362" y="160410"/>
                    <a:pt x="29577" y="133531"/>
                    <a:pt x="906" y="104859"/>
                  </a:cubicBezTo>
                  <a:lnTo>
                    <a:pt x="0" y="103857"/>
                  </a:lnTo>
                  <a:lnTo>
                    <a:pt x="904" y="102857"/>
                  </a:lnTo>
                  <a:cubicBezTo>
                    <a:pt x="29575" y="74186"/>
                    <a:pt x="59360" y="47306"/>
                    <a:pt x="90119" y="22219"/>
                  </a:cubicBezTo>
                  <a:lnTo>
                    <a:pt x="120341" y="0"/>
                  </a:lnTo>
                  <a:close/>
                </a:path>
              </a:pathLst>
            </a:custGeom>
            <a:solidFill>
              <a:srgbClr val="0A10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6" name="任意多边形 205"/>
            <p:cNvSpPr/>
            <p:nvPr/>
          </p:nvSpPr>
          <p:spPr>
            <a:xfrm rot="18900000">
              <a:off x="5326497" y="3358303"/>
              <a:ext cx="152420" cy="88305"/>
            </a:xfrm>
            <a:custGeom>
              <a:avLst/>
              <a:gdLst>
                <a:gd name="connsiteX0" fmla="*/ 207713 w 207713"/>
                <a:gd name="connsiteY0" fmla="*/ 0 h 120340"/>
                <a:gd name="connsiteX1" fmla="*/ 185495 w 207713"/>
                <a:gd name="connsiteY1" fmla="*/ 30221 h 120340"/>
                <a:gd name="connsiteX2" fmla="*/ 104857 w 207713"/>
                <a:gd name="connsiteY2" fmla="*/ 119436 h 120340"/>
                <a:gd name="connsiteX3" fmla="*/ 103856 w 207713"/>
                <a:gd name="connsiteY3" fmla="*/ 120340 h 120340"/>
                <a:gd name="connsiteX4" fmla="*/ 102857 w 207713"/>
                <a:gd name="connsiteY4" fmla="*/ 119436 h 120340"/>
                <a:gd name="connsiteX5" fmla="*/ 22219 w 207713"/>
                <a:gd name="connsiteY5" fmla="*/ 30221 h 120340"/>
                <a:gd name="connsiteX6" fmla="*/ 0 w 207713"/>
                <a:gd name="connsiteY6" fmla="*/ 0 h 120340"/>
                <a:gd name="connsiteX7" fmla="*/ 207713 w 207713"/>
                <a:gd name="connsiteY7" fmla="*/ 0 h 120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713" h="120340">
                  <a:moveTo>
                    <a:pt x="207713" y="0"/>
                  </a:moveTo>
                  <a:lnTo>
                    <a:pt x="185495" y="30221"/>
                  </a:lnTo>
                  <a:cubicBezTo>
                    <a:pt x="160407" y="60980"/>
                    <a:pt x="133528" y="90764"/>
                    <a:pt x="104857" y="119436"/>
                  </a:cubicBezTo>
                  <a:lnTo>
                    <a:pt x="103856" y="120340"/>
                  </a:lnTo>
                  <a:lnTo>
                    <a:pt x="102857" y="119436"/>
                  </a:lnTo>
                  <a:cubicBezTo>
                    <a:pt x="74185" y="90765"/>
                    <a:pt x="47306" y="60980"/>
                    <a:pt x="22219" y="30221"/>
                  </a:cubicBezTo>
                  <a:lnTo>
                    <a:pt x="0" y="0"/>
                  </a:lnTo>
                  <a:lnTo>
                    <a:pt x="207713" y="0"/>
                  </a:lnTo>
                  <a:close/>
                </a:path>
              </a:pathLst>
            </a:custGeom>
            <a:solidFill>
              <a:srgbClr val="3616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7" name="任意多边形 206"/>
            <p:cNvSpPr/>
            <p:nvPr/>
          </p:nvSpPr>
          <p:spPr>
            <a:xfrm rot="18900000">
              <a:off x="4513810" y="3650285"/>
              <a:ext cx="116382" cy="116381"/>
            </a:xfrm>
            <a:custGeom>
              <a:avLst/>
              <a:gdLst>
                <a:gd name="connsiteX0" fmla="*/ 11724 w 158602"/>
                <a:gd name="connsiteY0" fmla="*/ 0 h 158601"/>
                <a:gd name="connsiteX1" fmla="*/ 158602 w 158602"/>
                <a:gd name="connsiteY1" fmla="*/ 146877 h 158601"/>
                <a:gd name="connsiteX2" fmla="*/ 121521 w 158602"/>
                <a:gd name="connsiteY2" fmla="*/ 152536 h 158601"/>
                <a:gd name="connsiteX3" fmla="*/ 1416 w 158602"/>
                <a:gd name="connsiteY3" fmla="*/ 158601 h 158601"/>
                <a:gd name="connsiteX4" fmla="*/ 68 w 158602"/>
                <a:gd name="connsiteY4" fmla="*/ 158533 h 158601"/>
                <a:gd name="connsiteX5" fmla="*/ 0 w 158602"/>
                <a:gd name="connsiteY5" fmla="*/ 157185 h 158601"/>
                <a:gd name="connsiteX6" fmla="*/ 6065 w 158602"/>
                <a:gd name="connsiteY6" fmla="*/ 37081 h 158601"/>
                <a:gd name="connsiteX7" fmla="*/ 11724 w 158602"/>
                <a:gd name="connsiteY7" fmla="*/ 0 h 158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602" h="158601">
                  <a:moveTo>
                    <a:pt x="11724" y="0"/>
                  </a:moveTo>
                  <a:lnTo>
                    <a:pt x="158602" y="146877"/>
                  </a:lnTo>
                  <a:lnTo>
                    <a:pt x="121521" y="152536"/>
                  </a:lnTo>
                  <a:cubicBezTo>
                    <a:pt x="82031" y="156547"/>
                    <a:pt x="41964" y="158601"/>
                    <a:pt x="1416" y="158601"/>
                  </a:cubicBezTo>
                  <a:lnTo>
                    <a:pt x="68" y="158533"/>
                  </a:lnTo>
                  <a:lnTo>
                    <a:pt x="0" y="157185"/>
                  </a:lnTo>
                  <a:cubicBezTo>
                    <a:pt x="0" y="116638"/>
                    <a:pt x="2054" y="76570"/>
                    <a:pt x="6065" y="37081"/>
                  </a:cubicBezTo>
                  <a:lnTo>
                    <a:pt x="11724" y="0"/>
                  </a:lnTo>
                  <a:close/>
                </a:path>
              </a:pathLst>
            </a:custGeom>
            <a:solidFill>
              <a:srgbClr val="2730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8" name="任意多边形 207"/>
            <p:cNvSpPr/>
            <p:nvPr/>
          </p:nvSpPr>
          <p:spPr>
            <a:xfrm rot="18900000">
              <a:off x="4436907" y="735829"/>
              <a:ext cx="270188" cy="270186"/>
            </a:xfrm>
            <a:custGeom>
              <a:avLst/>
              <a:gdLst>
                <a:gd name="connsiteX0" fmla="*/ 205385 w 368204"/>
                <a:gd name="connsiteY0" fmla="*/ 162820 h 368202"/>
                <a:gd name="connsiteX1" fmla="*/ 339445 w 368204"/>
                <a:gd name="connsiteY1" fmla="*/ 322827 h 368202"/>
                <a:gd name="connsiteX2" fmla="*/ 368204 w 368204"/>
                <a:gd name="connsiteY2" fmla="*/ 368202 h 368202"/>
                <a:gd name="connsiteX3" fmla="*/ 126267 w 368204"/>
                <a:gd name="connsiteY3" fmla="*/ 368202 h 368202"/>
                <a:gd name="connsiteX4" fmla="*/ 0 w 368204"/>
                <a:gd name="connsiteY4" fmla="*/ 241935 h 368202"/>
                <a:gd name="connsiteX5" fmla="*/ 0 w 368204"/>
                <a:gd name="connsiteY5" fmla="*/ 0 h 368202"/>
                <a:gd name="connsiteX6" fmla="*/ 45377 w 368204"/>
                <a:gd name="connsiteY6" fmla="*/ 28759 h 368202"/>
                <a:gd name="connsiteX7" fmla="*/ 205385 w 368204"/>
                <a:gd name="connsiteY7" fmla="*/ 162820 h 36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204" h="368202">
                  <a:moveTo>
                    <a:pt x="205385" y="162820"/>
                  </a:moveTo>
                  <a:cubicBezTo>
                    <a:pt x="255559" y="212995"/>
                    <a:pt x="300246" y="266579"/>
                    <a:pt x="339445" y="322827"/>
                  </a:cubicBezTo>
                  <a:lnTo>
                    <a:pt x="368204" y="368202"/>
                  </a:lnTo>
                  <a:lnTo>
                    <a:pt x="126267" y="368202"/>
                  </a:lnTo>
                  <a:cubicBezTo>
                    <a:pt x="56531" y="368202"/>
                    <a:pt x="0" y="311670"/>
                    <a:pt x="0" y="241935"/>
                  </a:cubicBezTo>
                  <a:lnTo>
                    <a:pt x="0" y="0"/>
                  </a:lnTo>
                  <a:lnTo>
                    <a:pt x="45377" y="28759"/>
                  </a:lnTo>
                  <a:cubicBezTo>
                    <a:pt x="101625" y="67958"/>
                    <a:pt x="155210" y="112645"/>
                    <a:pt x="205385" y="162820"/>
                  </a:cubicBezTo>
                  <a:close/>
                </a:path>
              </a:pathLst>
            </a:custGeom>
            <a:solidFill>
              <a:srgbClr val="D233A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9" name="任意多边形 208"/>
            <p:cNvSpPr/>
            <p:nvPr/>
          </p:nvSpPr>
          <p:spPr>
            <a:xfrm rot="18900000">
              <a:off x="4436906" y="4137485"/>
              <a:ext cx="270189" cy="270190"/>
            </a:xfrm>
            <a:custGeom>
              <a:avLst/>
              <a:gdLst>
                <a:gd name="connsiteX0" fmla="*/ 331223 w 368206"/>
                <a:gd name="connsiteY0" fmla="*/ 36983 h 368207"/>
                <a:gd name="connsiteX1" fmla="*/ 368205 w 368206"/>
                <a:gd name="connsiteY1" fmla="*/ 126267 h 368207"/>
                <a:gd name="connsiteX2" fmla="*/ 368206 w 368206"/>
                <a:gd name="connsiteY2" fmla="*/ 368207 h 368207"/>
                <a:gd name="connsiteX3" fmla="*/ 322828 w 368206"/>
                <a:gd name="connsiteY3" fmla="*/ 339446 h 368207"/>
                <a:gd name="connsiteX4" fmla="*/ 162821 w 368206"/>
                <a:gd name="connsiteY4" fmla="*/ 205386 h 368207"/>
                <a:gd name="connsiteX5" fmla="*/ 28761 w 368206"/>
                <a:gd name="connsiteY5" fmla="*/ 45379 h 368207"/>
                <a:gd name="connsiteX6" fmla="*/ 0 w 368206"/>
                <a:gd name="connsiteY6" fmla="*/ 0 h 368207"/>
                <a:gd name="connsiteX7" fmla="*/ 241939 w 368206"/>
                <a:gd name="connsiteY7" fmla="*/ 0 h 368207"/>
                <a:gd name="connsiteX8" fmla="*/ 331223 w 368206"/>
                <a:gd name="connsiteY8" fmla="*/ 36983 h 36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206" h="368207">
                  <a:moveTo>
                    <a:pt x="331223" y="36983"/>
                  </a:moveTo>
                  <a:cubicBezTo>
                    <a:pt x="354072" y="59833"/>
                    <a:pt x="368205" y="91400"/>
                    <a:pt x="368205" y="126267"/>
                  </a:cubicBezTo>
                  <a:lnTo>
                    <a:pt x="368206" y="368207"/>
                  </a:lnTo>
                  <a:lnTo>
                    <a:pt x="322828" y="339446"/>
                  </a:lnTo>
                  <a:cubicBezTo>
                    <a:pt x="266580" y="300248"/>
                    <a:pt x="212996" y="255561"/>
                    <a:pt x="162821" y="205386"/>
                  </a:cubicBezTo>
                  <a:cubicBezTo>
                    <a:pt x="112646" y="155211"/>
                    <a:pt x="67959" y="101627"/>
                    <a:pt x="28761" y="45379"/>
                  </a:cubicBezTo>
                  <a:lnTo>
                    <a:pt x="0" y="0"/>
                  </a:lnTo>
                  <a:lnTo>
                    <a:pt x="241939" y="0"/>
                  </a:lnTo>
                  <a:cubicBezTo>
                    <a:pt x="276806" y="0"/>
                    <a:pt x="308373" y="14133"/>
                    <a:pt x="331223" y="36983"/>
                  </a:cubicBezTo>
                  <a:close/>
                </a:path>
              </a:pathLst>
            </a:custGeom>
            <a:solidFill>
              <a:srgbClr val="17ACA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0" name="任意多边形 209"/>
            <p:cNvSpPr/>
            <p:nvPr/>
          </p:nvSpPr>
          <p:spPr>
            <a:xfrm>
              <a:off x="3196866" y="1240314"/>
              <a:ext cx="334594" cy="355166"/>
            </a:xfrm>
            <a:custGeom>
              <a:avLst/>
              <a:gdLst>
                <a:gd name="connsiteX0" fmla="*/ 405537 w 455975"/>
                <a:gd name="connsiteY0" fmla="*/ 0 h 484010"/>
                <a:gd name="connsiteX1" fmla="*/ 431279 w 455975"/>
                <a:gd name="connsiteY1" fmla="*/ 47426 h 484010"/>
                <a:gd name="connsiteX2" fmla="*/ 455975 w 455975"/>
                <a:gd name="connsiteY2" fmla="*/ 169750 h 484010"/>
                <a:gd name="connsiteX3" fmla="*/ 141715 w 455975"/>
                <a:gd name="connsiteY3" fmla="*/ 484010 h 484010"/>
                <a:gd name="connsiteX4" fmla="*/ 19391 w 455975"/>
                <a:gd name="connsiteY4" fmla="*/ 459314 h 484010"/>
                <a:gd name="connsiteX5" fmla="*/ 0 w 455975"/>
                <a:gd name="connsiteY5" fmla="*/ 448789 h 484010"/>
                <a:gd name="connsiteX6" fmla="*/ 25010 w 455975"/>
                <a:gd name="connsiteY6" fmla="*/ 400485 h 484010"/>
                <a:gd name="connsiteX7" fmla="*/ 213753 w 455975"/>
                <a:gd name="connsiteY7" fmla="*/ 154201 h 484010"/>
                <a:gd name="connsiteX8" fmla="*/ 373760 w 455975"/>
                <a:gd name="connsiteY8" fmla="*/ 20140 h 484010"/>
                <a:gd name="connsiteX9" fmla="*/ 405537 w 455975"/>
                <a:gd name="connsiteY9" fmla="*/ 0 h 484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5975" h="484010">
                  <a:moveTo>
                    <a:pt x="405537" y="0"/>
                  </a:moveTo>
                  <a:lnTo>
                    <a:pt x="431279" y="47426"/>
                  </a:lnTo>
                  <a:cubicBezTo>
                    <a:pt x="447181" y="85023"/>
                    <a:pt x="455975" y="126360"/>
                    <a:pt x="455975" y="169750"/>
                  </a:cubicBezTo>
                  <a:cubicBezTo>
                    <a:pt x="455975" y="343311"/>
                    <a:pt x="315276" y="484010"/>
                    <a:pt x="141715" y="484010"/>
                  </a:cubicBezTo>
                  <a:cubicBezTo>
                    <a:pt x="98325" y="484010"/>
                    <a:pt x="56989" y="475216"/>
                    <a:pt x="19391" y="459314"/>
                  </a:cubicBezTo>
                  <a:lnTo>
                    <a:pt x="0" y="448789"/>
                  </a:lnTo>
                  <a:lnTo>
                    <a:pt x="25010" y="400485"/>
                  </a:lnTo>
                  <a:cubicBezTo>
                    <a:pt x="75577" y="312397"/>
                    <a:pt x="138491" y="229463"/>
                    <a:pt x="213753" y="154201"/>
                  </a:cubicBezTo>
                  <a:cubicBezTo>
                    <a:pt x="263928" y="104026"/>
                    <a:pt x="317512" y="59339"/>
                    <a:pt x="373760" y="20140"/>
                  </a:cubicBezTo>
                  <a:lnTo>
                    <a:pt x="405537" y="0"/>
                  </a:lnTo>
                  <a:close/>
                </a:path>
              </a:pathLst>
            </a:custGeom>
            <a:solidFill>
              <a:srgbClr val="960BC8"/>
            </a:solidFill>
            <a:ln>
              <a:noFill/>
            </a:ln>
            <a:effectLst>
              <a:outerShdw blurRad="50800" dist="381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1" name="任意多边形 210"/>
            <p:cNvSpPr/>
            <p:nvPr/>
          </p:nvSpPr>
          <p:spPr>
            <a:xfrm>
              <a:off x="5612543" y="1240316"/>
              <a:ext cx="334593" cy="355165"/>
            </a:xfrm>
            <a:custGeom>
              <a:avLst/>
              <a:gdLst>
                <a:gd name="connsiteX0" fmla="*/ 50437 w 455974"/>
                <a:gd name="connsiteY0" fmla="*/ 0 h 484008"/>
                <a:gd name="connsiteX1" fmla="*/ 82214 w 455974"/>
                <a:gd name="connsiteY1" fmla="*/ 20140 h 484008"/>
                <a:gd name="connsiteX2" fmla="*/ 242221 w 455974"/>
                <a:gd name="connsiteY2" fmla="*/ 154201 h 484008"/>
                <a:gd name="connsiteX3" fmla="*/ 430964 w 455974"/>
                <a:gd name="connsiteY3" fmla="*/ 400485 h 484008"/>
                <a:gd name="connsiteX4" fmla="*/ 455974 w 455974"/>
                <a:gd name="connsiteY4" fmla="*/ 448788 h 484008"/>
                <a:gd name="connsiteX5" fmla="*/ 436584 w 455974"/>
                <a:gd name="connsiteY5" fmla="*/ 459312 h 484008"/>
                <a:gd name="connsiteX6" fmla="*/ 314260 w 455974"/>
                <a:gd name="connsiteY6" fmla="*/ 484008 h 484008"/>
                <a:gd name="connsiteX7" fmla="*/ 0 w 455974"/>
                <a:gd name="connsiteY7" fmla="*/ 169748 h 484008"/>
                <a:gd name="connsiteX8" fmla="*/ 24696 w 455974"/>
                <a:gd name="connsiteY8" fmla="*/ 47424 h 484008"/>
                <a:gd name="connsiteX9" fmla="*/ 50437 w 455974"/>
                <a:gd name="connsiteY9" fmla="*/ 0 h 48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5974" h="484008">
                  <a:moveTo>
                    <a:pt x="50437" y="0"/>
                  </a:moveTo>
                  <a:lnTo>
                    <a:pt x="82214" y="20140"/>
                  </a:lnTo>
                  <a:cubicBezTo>
                    <a:pt x="138462" y="59339"/>
                    <a:pt x="192046" y="104026"/>
                    <a:pt x="242221" y="154201"/>
                  </a:cubicBezTo>
                  <a:cubicBezTo>
                    <a:pt x="317483" y="229463"/>
                    <a:pt x="380398" y="312396"/>
                    <a:pt x="430964" y="400485"/>
                  </a:cubicBezTo>
                  <a:lnTo>
                    <a:pt x="455974" y="448788"/>
                  </a:lnTo>
                  <a:lnTo>
                    <a:pt x="436584" y="459312"/>
                  </a:lnTo>
                  <a:cubicBezTo>
                    <a:pt x="398987" y="475214"/>
                    <a:pt x="357650" y="484008"/>
                    <a:pt x="314260" y="484008"/>
                  </a:cubicBezTo>
                  <a:cubicBezTo>
                    <a:pt x="140699" y="484008"/>
                    <a:pt x="0" y="343309"/>
                    <a:pt x="0" y="169748"/>
                  </a:cubicBezTo>
                  <a:cubicBezTo>
                    <a:pt x="0" y="126358"/>
                    <a:pt x="8794" y="85021"/>
                    <a:pt x="24696" y="47424"/>
                  </a:cubicBezTo>
                  <a:lnTo>
                    <a:pt x="50437" y="0"/>
                  </a:lnTo>
                  <a:close/>
                </a:path>
              </a:pathLst>
            </a:custGeom>
            <a:solidFill>
              <a:srgbClr val="BC173D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2" name="任意多边形 211"/>
            <p:cNvSpPr/>
            <p:nvPr/>
          </p:nvSpPr>
          <p:spPr>
            <a:xfrm>
              <a:off x="3174755" y="3490179"/>
              <a:ext cx="356705" cy="393082"/>
            </a:xfrm>
            <a:custGeom>
              <a:avLst/>
              <a:gdLst>
                <a:gd name="connsiteX0" fmla="*/ 171847 w 486107"/>
                <a:gd name="connsiteY0" fmla="*/ 0 h 535680"/>
                <a:gd name="connsiteX1" fmla="*/ 486107 w 486107"/>
                <a:gd name="connsiteY1" fmla="*/ 314260 h 535680"/>
                <a:gd name="connsiteX2" fmla="*/ 432436 w 486107"/>
                <a:gd name="connsiteY2" fmla="*/ 489966 h 535680"/>
                <a:gd name="connsiteX3" fmla="*/ 394718 w 486107"/>
                <a:gd name="connsiteY3" fmla="*/ 535680 h 535680"/>
                <a:gd name="connsiteX4" fmla="*/ 321612 w 486107"/>
                <a:gd name="connsiteY4" fmla="*/ 479780 h 535680"/>
                <a:gd name="connsiteX5" fmla="*/ 243886 w 486107"/>
                <a:gd name="connsiteY5" fmla="*/ 408634 h 535680"/>
                <a:gd name="connsiteX6" fmla="*/ 8693 w 486107"/>
                <a:gd name="connsiteY6" fmla="*/ 72637 h 535680"/>
                <a:gd name="connsiteX7" fmla="*/ 0 w 486107"/>
                <a:gd name="connsiteY7" fmla="*/ 51577 h 535680"/>
                <a:gd name="connsiteX8" fmla="*/ 49523 w 486107"/>
                <a:gd name="connsiteY8" fmla="*/ 24696 h 535680"/>
                <a:gd name="connsiteX9" fmla="*/ 171847 w 486107"/>
                <a:gd name="connsiteY9" fmla="*/ 0 h 53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6107" h="535680">
                  <a:moveTo>
                    <a:pt x="171847" y="0"/>
                  </a:moveTo>
                  <a:cubicBezTo>
                    <a:pt x="345408" y="0"/>
                    <a:pt x="486107" y="140699"/>
                    <a:pt x="486107" y="314260"/>
                  </a:cubicBezTo>
                  <a:cubicBezTo>
                    <a:pt x="486107" y="379346"/>
                    <a:pt x="466321" y="439810"/>
                    <a:pt x="432436" y="489966"/>
                  </a:cubicBezTo>
                  <a:lnTo>
                    <a:pt x="394718" y="535680"/>
                  </a:lnTo>
                  <a:lnTo>
                    <a:pt x="321612" y="479780"/>
                  </a:lnTo>
                  <a:cubicBezTo>
                    <a:pt x="294913" y="457437"/>
                    <a:pt x="268974" y="433722"/>
                    <a:pt x="243886" y="408634"/>
                  </a:cubicBezTo>
                  <a:cubicBezTo>
                    <a:pt x="143537" y="308285"/>
                    <a:pt x="65139" y="194297"/>
                    <a:pt x="8693" y="72637"/>
                  </a:cubicBezTo>
                  <a:lnTo>
                    <a:pt x="0" y="51577"/>
                  </a:lnTo>
                  <a:lnTo>
                    <a:pt x="49523" y="24696"/>
                  </a:lnTo>
                  <a:cubicBezTo>
                    <a:pt x="87121" y="8794"/>
                    <a:pt x="128457" y="0"/>
                    <a:pt x="171847" y="0"/>
                  </a:cubicBezTo>
                  <a:close/>
                </a:path>
              </a:pathLst>
            </a:custGeom>
            <a:solidFill>
              <a:srgbClr val="0735F0"/>
            </a:solidFill>
            <a:ln>
              <a:noFill/>
            </a:ln>
            <a:effectLst>
              <a:outerShdw blurRad="50800" dist="381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3" name="任意多边形 212"/>
            <p:cNvSpPr/>
            <p:nvPr/>
          </p:nvSpPr>
          <p:spPr>
            <a:xfrm>
              <a:off x="5612543" y="3490179"/>
              <a:ext cx="356706" cy="393082"/>
            </a:xfrm>
            <a:custGeom>
              <a:avLst/>
              <a:gdLst>
                <a:gd name="connsiteX0" fmla="*/ 314260 w 486109"/>
                <a:gd name="connsiteY0" fmla="*/ 0 h 535680"/>
                <a:gd name="connsiteX1" fmla="*/ 436584 w 486109"/>
                <a:gd name="connsiteY1" fmla="*/ 24696 h 535680"/>
                <a:gd name="connsiteX2" fmla="*/ 486109 w 486109"/>
                <a:gd name="connsiteY2" fmla="*/ 51578 h 535680"/>
                <a:gd name="connsiteX3" fmla="*/ 477416 w 486109"/>
                <a:gd name="connsiteY3" fmla="*/ 72637 h 535680"/>
                <a:gd name="connsiteX4" fmla="*/ 242222 w 486109"/>
                <a:gd name="connsiteY4" fmla="*/ 408634 h 535680"/>
                <a:gd name="connsiteX5" fmla="*/ 164496 w 486109"/>
                <a:gd name="connsiteY5" fmla="*/ 479780 h 535680"/>
                <a:gd name="connsiteX6" fmla="*/ 91389 w 486109"/>
                <a:gd name="connsiteY6" fmla="*/ 535680 h 535680"/>
                <a:gd name="connsiteX7" fmla="*/ 53671 w 486109"/>
                <a:gd name="connsiteY7" fmla="*/ 489966 h 535680"/>
                <a:gd name="connsiteX8" fmla="*/ 0 w 486109"/>
                <a:gd name="connsiteY8" fmla="*/ 314260 h 535680"/>
                <a:gd name="connsiteX9" fmla="*/ 314260 w 486109"/>
                <a:gd name="connsiteY9" fmla="*/ 0 h 53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6109" h="535680">
                  <a:moveTo>
                    <a:pt x="314260" y="0"/>
                  </a:moveTo>
                  <a:cubicBezTo>
                    <a:pt x="357650" y="0"/>
                    <a:pt x="398987" y="8794"/>
                    <a:pt x="436584" y="24696"/>
                  </a:cubicBezTo>
                  <a:lnTo>
                    <a:pt x="486109" y="51578"/>
                  </a:lnTo>
                  <a:lnTo>
                    <a:pt x="477416" y="72637"/>
                  </a:lnTo>
                  <a:cubicBezTo>
                    <a:pt x="420970" y="194297"/>
                    <a:pt x="342572" y="308285"/>
                    <a:pt x="242222" y="408634"/>
                  </a:cubicBezTo>
                  <a:cubicBezTo>
                    <a:pt x="217135" y="433722"/>
                    <a:pt x="191195" y="457437"/>
                    <a:pt x="164496" y="479780"/>
                  </a:cubicBezTo>
                  <a:lnTo>
                    <a:pt x="91389" y="535680"/>
                  </a:lnTo>
                  <a:lnTo>
                    <a:pt x="53671" y="489966"/>
                  </a:lnTo>
                  <a:cubicBezTo>
                    <a:pt x="19786" y="439810"/>
                    <a:pt x="0" y="379346"/>
                    <a:pt x="0" y="314260"/>
                  </a:cubicBezTo>
                  <a:cubicBezTo>
                    <a:pt x="0" y="140699"/>
                    <a:pt x="140699" y="0"/>
                    <a:pt x="314260" y="0"/>
                  </a:cubicBezTo>
                  <a:close/>
                </a:path>
              </a:pathLst>
            </a:custGeom>
            <a:solidFill>
              <a:srgbClr val="EA7B00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4" name="任意多边形 213"/>
            <p:cNvSpPr/>
            <p:nvPr/>
          </p:nvSpPr>
          <p:spPr>
            <a:xfrm rot="2700000">
              <a:off x="6137601" y="2435942"/>
              <a:ext cx="270459" cy="269921"/>
            </a:xfrm>
            <a:custGeom>
              <a:avLst/>
              <a:gdLst>
                <a:gd name="connsiteX0" fmla="*/ 0 w 368573"/>
                <a:gd name="connsiteY0" fmla="*/ 0 h 367840"/>
                <a:gd name="connsiteX1" fmla="*/ 46379 w 368573"/>
                <a:gd name="connsiteY1" fmla="*/ 29395 h 367840"/>
                <a:gd name="connsiteX2" fmla="*/ 206386 w 368573"/>
                <a:gd name="connsiteY2" fmla="*/ 163455 h 367840"/>
                <a:gd name="connsiteX3" fmla="*/ 340446 w 368573"/>
                <a:gd name="connsiteY3" fmla="*/ 323462 h 367840"/>
                <a:gd name="connsiteX4" fmla="*/ 368573 w 368573"/>
                <a:gd name="connsiteY4" fmla="*/ 367840 h 367840"/>
                <a:gd name="connsiteX5" fmla="*/ 126267 w 368573"/>
                <a:gd name="connsiteY5" fmla="*/ 367840 h 367840"/>
                <a:gd name="connsiteX6" fmla="*/ 0 w 368573"/>
                <a:gd name="connsiteY6" fmla="*/ 241573 h 367840"/>
                <a:gd name="connsiteX7" fmla="*/ 0 w 368573"/>
                <a:gd name="connsiteY7" fmla="*/ 0 h 3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573" h="367840">
                  <a:moveTo>
                    <a:pt x="0" y="0"/>
                  </a:moveTo>
                  <a:lnTo>
                    <a:pt x="46379" y="29395"/>
                  </a:lnTo>
                  <a:cubicBezTo>
                    <a:pt x="102627" y="68594"/>
                    <a:pt x="156211" y="113281"/>
                    <a:pt x="206386" y="163455"/>
                  </a:cubicBezTo>
                  <a:cubicBezTo>
                    <a:pt x="256561" y="213630"/>
                    <a:pt x="301248" y="267214"/>
                    <a:pt x="340446" y="323462"/>
                  </a:cubicBezTo>
                  <a:lnTo>
                    <a:pt x="368573" y="367840"/>
                  </a:lnTo>
                  <a:lnTo>
                    <a:pt x="126267" y="367840"/>
                  </a:lnTo>
                  <a:cubicBezTo>
                    <a:pt x="56532" y="367840"/>
                    <a:pt x="0" y="311308"/>
                    <a:pt x="0" y="24157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4214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5" name="任意多边形 214"/>
            <p:cNvSpPr/>
            <p:nvPr/>
          </p:nvSpPr>
          <p:spPr>
            <a:xfrm rot="2700000">
              <a:off x="2736216" y="2435676"/>
              <a:ext cx="269916" cy="270454"/>
            </a:xfrm>
            <a:custGeom>
              <a:avLst/>
              <a:gdLst>
                <a:gd name="connsiteX0" fmla="*/ 0 w 367833"/>
                <a:gd name="connsiteY0" fmla="*/ 0 h 368567"/>
                <a:gd name="connsiteX1" fmla="*/ 241566 w 367833"/>
                <a:gd name="connsiteY1" fmla="*/ 0 h 368567"/>
                <a:gd name="connsiteX2" fmla="*/ 367833 w 367833"/>
                <a:gd name="connsiteY2" fmla="*/ 126267 h 368567"/>
                <a:gd name="connsiteX3" fmla="*/ 367833 w 367833"/>
                <a:gd name="connsiteY3" fmla="*/ 368567 h 368567"/>
                <a:gd name="connsiteX4" fmla="*/ 323460 w 367833"/>
                <a:gd name="connsiteY4" fmla="*/ 340443 h 368567"/>
                <a:gd name="connsiteX5" fmla="*/ 163453 w 367833"/>
                <a:gd name="connsiteY5" fmla="*/ 206382 h 368567"/>
                <a:gd name="connsiteX6" fmla="*/ 29393 w 367833"/>
                <a:gd name="connsiteY6" fmla="*/ 46375 h 368567"/>
                <a:gd name="connsiteX7" fmla="*/ 0 w 367833"/>
                <a:gd name="connsiteY7" fmla="*/ 0 h 36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833" h="368567">
                  <a:moveTo>
                    <a:pt x="0" y="0"/>
                  </a:moveTo>
                  <a:lnTo>
                    <a:pt x="241566" y="0"/>
                  </a:lnTo>
                  <a:cubicBezTo>
                    <a:pt x="311301" y="0"/>
                    <a:pt x="367833" y="56532"/>
                    <a:pt x="367833" y="126267"/>
                  </a:cubicBezTo>
                  <a:lnTo>
                    <a:pt x="367833" y="368567"/>
                  </a:lnTo>
                  <a:lnTo>
                    <a:pt x="323460" y="340443"/>
                  </a:lnTo>
                  <a:cubicBezTo>
                    <a:pt x="267212" y="301244"/>
                    <a:pt x="213628" y="256557"/>
                    <a:pt x="163453" y="206382"/>
                  </a:cubicBezTo>
                  <a:cubicBezTo>
                    <a:pt x="113278" y="156208"/>
                    <a:pt x="68591" y="102624"/>
                    <a:pt x="29393" y="463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00FCE"/>
            </a:solidFill>
            <a:ln>
              <a:noFill/>
            </a:ln>
            <a:effectLst>
              <a:outerShdw blurRad="50800" dist="381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637227" y="1548382"/>
            <a:ext cx="1869551" cy="1999433"/>
            <a:chOff x="3637227" y="1548382"/>
            <a:chExt cx="1869551" cy="1999433"/>
          </a:xfrm>
        </p:grpSpPr>
        <p:sp>
          <p:nvSpPr>
            <p:cNvPr id="58" name="文本框 57"/>
            <p:cNvSpPr txBox="1"/>
            <p:nvPr/>
          </p:nvSpPr>
          <p:spPr>
            <a:xfrm>
              <a:off x="3987559" y="3247335"/>
              <a:ext cx="1168881" cy="300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  <a:latin typeface="冬青黑体简体中文 W6" panose="020B0600000000000000" pitchFamily="34" charset="-122"/>
                  <a:ea typeface="冬青黑体简体中文 W6" panose="020B0600000000000000" pitchFamily="34" charset="-122"/>
                </a:rPr>
                <a:t>WWDC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冬青黑体简体中文 W3" panose="020B0300000000000000" pitchFamily="34" charset="-122"/>
                  <a:ea typeface="冬青黑体简体中文 W3" panose="020B0300000000000000" pitchFamily="34" charset="-122"/>
                </a:rPr>
                <a:t>15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冬青黑体简体中文 W6" panose="020B0600000000000000" pitchFamily="34" charset="-122"/>
                  <a:ea typeface="冬青黑体简体中文 W6" panose="020B0600000000000000" pitchFamily="34" charset="-122"/>
                </a:rPr>
                <a:t> </a:t>
              </a:r>
              <a:endParaRPr lang="zh-CN" altLang="en-US" sz="1200" dirty="0">
                <a:solidFill>
                  <a:schemeClr val="bg1"/>
                </a:solidFill>
                <a:latin typeface="冬青黑体简体中文 W6" panose="020B0600000000000000" pitchFamily="34" charset="-122"/>
                <a:ea typeface="冬青黑体简体中文 W6" panose="020B0600000000000000" pitchFamily="34" charset="-122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3637227" y="2101427"/>
              <a:ext cx="186955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Myriad Pro Light" panose="020B0403030403020204" pitchFamily="34" charset="0"/>
                </a:rPr>
                <a:t>The Epicenter</a:t>
              </a:r>
            </a:p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Myriad Pro Light" panose="020B0403030403020204" pitchFamily="34" charset="0"/>
                </a:rPr>
                <a:t>Of Change</a:t>
              </a:r>
              <a:endParaRPr lang="zh-CN" altLang="en-US" sz="2400" dirty="0">
                <a:solidFill>
                  <a:schemeClr val="bg1"/>
                </a:solidFill>
                <a:latin typeface="Myriad Pro Light" panose="020B0403030403020204" pitchFamily="34" charset="0"/>
              </a:endParaRPr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4376358" y="1548382"/>
              <a:ext cx="360234" cy="398418"/>
              <a:chOff x="-1300163" y="1079501"/>
              <a:chExt cx="2486026" cy="2749549"/>
            </a:xfrm>
            <a:solidFill>
              <a:schemeClr val="bg1"/>
            </a:solidFill>
          </p:grpSpPr>
          <p:sp>
            <p:nvSpPr>
              <p:cNvPr id="61" name="Freeform 5"/>
              <p:cNvSpPr>
                <a:spLocks/>
              </p:cNvSpPr>
              <p:nvPr/>
            </p:nvSpPr>
            <p:spPr bwMode="auto">
              <a:xfrm>
                <a:off x="26987" y="1079501"/>
                <a:ext cx="539750" cy="654050"/>
              </a:xfrm>
              <a:custGeom>
                <a:avLst/>
                <a:gdLst>
                  <a:gd name="T0" fmla="*/ 0 w 248"/>
                  <a:gd name="T1" fmla="*/ 301 h 301"/>
                  <a:gd name="T2" fmla="*/ 244 w 248"/>
                  <a:gd name="T3" fmla="*/ 1 h 301"/>
                  <a:gd name="T4" fmla="*/ 248 w 248"/>
                  <a:gd name="T5" fmla="*/ 5 h 301"/>
                  <a:gd name="T6" fmla="*/ 0 w 248"/>
                  <a:gd name="T7" fmla="*/ 301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8" h="301">
                    <a:moveTo>
                      <a:pt x="0" y="301"/>
                    </a:moveTo>
                    <a:cubicBezTo>
                      <a:pt x="2" y="125"/>
                      <a:pt x="102" y="25"/>
                      <a:pt x="244" y="1"/>
                    </a:cubicBezTo>
                    <a:cubicBezTo>
                      <a:pt x="247" y="0"/>
                      <a:pt x="247" y="3"/>
                      <a:pt x="248" y="5"/>
                    </a:cubicBezTo>
                    <a:cubicBezTo>
                      <a:pt x="247" y="170"/>
                      <a:pt x="167" y="290"/>
                      <a:pt x="0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6"/>
              <p:cNvSpPr>
                <a:spLocks/>
              </p:cNvSpPr>
              <p:nvPr/>
            </p:nvSpPr>
            <p:spPr bwMode="auto">
              <a:xfrm>
                <a:off x="-1300163" y="1662113"/>
                <a:ext cx="2486026" cy="2166937"/>
              </a:xfrm>
              <a:custGeom>
                <a:avLst/>
                <a:gdLst>
                  <a:gd name="T0" fmla="*/ 1106 w 1142"/>
                  <a:gd name="T1" fmla="*/ 133 h 997"/>
                  <a:gd name="T2" fmla="*/ 1018 w 1142"/>
                  <a:gd name="T3" fmla="*/ 225 h 997"/>
                  <a:gd name="T4" fmla="*/ 1142 w 1142"/>
                  <a:gd name="T5" fmla="*/ 641 h 997"/>
                  <a:gd name="T6" fmla="*/ 890 w 1142"/>
                  <a:gd name="T7" fmla="*/ 973 h 997"/>
                  <a:gd name="T8" fmla="*/ 614 w 1142"/>
                  <a:gd name="T9" fmla="*/ 929 h 997"/>
                  <a:gd name="T10" fmla="*/ 402 w 1142"/>
                  <a:gd name="T11" fmla="*/ 977 h 997"/>
                  <a:gd name="T12" fmla="*/ 314 w 1142"/>
                  <a:gd name="T13" fmla="*/ 929 h 997"/>
                  <a:gd name="T14" fmla="*/ 190 w 1142"/>
                  <a:gd name="T15" fmla="*/ 113 h 997"/>
                  <a:gd name="T16" fmla="*/ 390 w 1142"/>
                  <a:gd name="T17" fmla="*/ 17 h 997"/>
                  <a:gd name="T18" fmla="*/ 630 w 1142"/>
                  <a:gd name="T19" fmla="*/ 65 h 997"/>
                  <a:gd name="T20" fmla="*/ 834 w 1142"/>
                  <a:gd name="T21" fmla="*/ 13 h 997"/>
                  <a:gd name="T22" fmla="*/ 1106 w 1142"/>
                  <a:gd name="T23" fmla="*/ 133 h 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42" h="997">
                    <a:moveTo>
                      <a:pt x="1106" y="133"/>
                    </a:moveTo>
                    <a:cubicBezTo>
                      <a:pt x="1080" y="170"/>
                      <a:pt x="1043" y="188"/>
                      <a:pt x="1018" y="225"/>
                    </a:cubicBezTo>
                    <a:cubicBezTo>
                      <a:pt x="921" y="367"/>
                      <a:pt x="991" y="593"/>
                      <a:pt x="1142" y="641"/>
                    </a:cubicBezTo>
                    <a:cubicBezTo>
                      <a:pt x="1089" y="759"/>
                      <a:pt x="1031" y="936"/>
                      <a:pt x="890" y="973"/>
                    </a:cubicBezTo>
                    <a:cubicBezTo>
                      <a:pt x="802" y="997"/>
                      <a:pt x="722" y="918"/>
                      <a:pt x="614" y="929"/>
                    </a:cubicBezTo>
                    <a:cubicBezTo>
                      <a:pt x="543" y="936"/>
                      <a:pt x="478" y="991"/>
                      <a:pt x="402" y="977"/>
                    </a:cubicBezTo>
                    <a:cubicBezTo>
                      <a:pt x="375" y="972"/>
                      <a:pt x="333" y="946"/>
                      <a:pt x="314" y="929"/>
                    </a:cubicBezTo>
                    <a:cubicBezTo>
                      <a:pt x="147" y="785"/>
                      <a:pt x="0" y="337"/>
                      <a:pt x="190" y="113"/>
                    </a:cubicBezTo>
                    <a:cubicBezTo>
                      <a:pt x="228" y="68"/>
                      <a:pt x="297" y="19"/>
                      <a:pt x="390" y="17"/>
                    </a:cubicBezTo>
                    <a:cubicBezTo>
                      <a:pt x="485" y="15"/>
                      <a:pt x="540" y="64"/>
                      <a:pt x="630" y="65"/>
                    </a:cubicBezTo>
                    <a:cubicBezTo>
                      <a:pt x="691" y="66"/>
                      <a:pt x="755" y="21"/>
                      <a:pt x="834" y="13"/>
                    </a:cubicBezTo>
                    <a:cubicBezTo>
                      <a:pt x="961" y="0"/>
                      <a:pt x="1037" y="55"/>
                      <a:pt x="1106" y="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6" name="矩形 65"/>
          <p:cNvSpPr/>
          <p:nvPr/>
        </p:nvSpPr>
        <p:spPr>
          <a:xfrm>
            <a:off x="6765487" y="1448548"/>
            <a:ext cx="4757026" cy="4525811"/>
          </a:xfrm>
          <a:prstGeom prst="rect">
            <a:avLst/>
          </a:prstGeom>
          <a:blipFill dpi="0" rotWithShape="1">
            <a:blip r:embed="rId2">
              <a:alphaModFix amt="4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7" name="组合 66"/>
          <p:cNvGrpSpPr/>
          <p:nvPr/>
        </p:nvGrpSpPr>
        <p:grpSpPr>
          <a:xfrm>
            <a:off x="2176722" y="1913350"/>
            <a:ext cx="4790556" cy="769441"/>
            <a:chOff x="2399468" y="1913350"/>
            <a:chExt cx="4790556" cy="769441"/>
          </a:xfrm>
        </p:grpSpPr>
        <p:sp>
          <p:nvSpPr>
            <p:cNvPr id="68" name="文本框 67"/>
            <p:cNvSpPr txBox="1"/>
            <p:nvPr/>
          </p:nvSpPr>
          <p:spPr>
            <a:xfrm>
              <a:off x="4572000" y="1913350"/>
              <a:ext cx="261802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  <a:latin typeface="冬青黑体简体中文 W3" panose="020B0300000000000000" pitchFamily="34" charset="-122"/>
                  <a:ea typeface="冬青黑体简体中文 W3" panose="020B0300000000000000" pitchFamily="34" charset="-122"/>
                </a:rPr>
                <a:t>15</a:t>
              </a:r>
              <a:r>
                <a:rPr lang="zh-CN" altLang="en-US" sz="4400" dirty="0" smtClean="0">
                  <a:solidFill>
                    <a:schemeClr val="bg1"/>
                  </a:solidFill>
                  <a:latin typeface="冬青黑体简体中文 W3" panose="020B0300000000000000" pitchFamily="34" charset="-122"/>
                  <a:ea typeface="冬青黑体简体中文 W3" panose="020B0300000000000000" pitchFamily="34" charset="-122"/>
                </a:rPr>
                <a:t>发布会</a:t>
              </a:r>
              <a:endParaRPr lang="zh-CN" altLang="en-US" sz="4400" dirty="0">
                <a:solidFill>
                  <a:schemeClr val="bg1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399468" y="1913350"/>
              <a:ext cx="246734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  <a:latin typeface="冬青黑体简体中文 W6" panose="020B0600000000000000" pitchFamily="34" charset="-122"/>
                  <a:ea typeface="冬青黑体简体中文 W6" panose="020B0600000000000000" pitchFamily="34" charset="-122"/>
                </a:rPr>
                <a:t>WWDC </a:t>
              </a:r>
              <a:endParaRPr lang="zh-CN" altLang="en-US" sz="4400" dirty="0">
                <a:solidFill>
                  <a:schemeClr val="bg1"/>
                </a:solidFill>
                <a:latin typeface="冬青黑体简体中文 W6" panose="020B0600000000000000" pitchFamily="34" charset="-122"/>
                <a:ea typeface="冬青黑体简体中文 W6" panose="020B0600000000000000" pitchFamily="3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961981" y="3456125"/>
            <a:ext cx="1220038" cy="533948"/>
            <a:chOff x="2305050" y="3456125"/>
            <a:chExt cx="1220038" cy="533948"/>
          </a:xfrm>
        </p:grpSpPr>
        <p:sp>
          <p:nvSpPr>
            <p:cNvPr id="71" name="文本框 70"/>
            <p:cNvSpPr txBox="1"/>
            <p:nvPr/>
          </p:nvSpPr>
          <p:spPr>
            <a:xfrm>
              <a:off x="2528034" y="3538633"/>
              <a:ext cx="997054" cy="411297"/>
            </a:xfrm>
            <a:custGeom>
              <a:avLst/>
              <a:gdLst/>
              <a:ahLst/>
              <a:cxnLst/>
              <a:rect l="l" t="t" r="r" b="b"/>
              <a:pathLst>
                <a:path w="997054" h="411297">
                  <a:moveTo>
                    <a:pt x="444760" y="260687"/>
                  </a:moveTo>
                  <a:cubicBezTo>
                    <a:pt x="424487" y="259849"/>
                    <a:pt x="403933" y="261030"/>
                    <a:pt x="383099" y="264230"/>
                  </a:cubicBezTo>
                  <a:cubicBezTo>
                    <a:pt x="362263" y="267430"/>
                    <a:pt x="344708" y="274316"/>
                    <a:pt x="330433" y="284888"/>
                  </a:cubicBezTo>
                  <a:cubicBezTo>
                    <a:pt x="316158" y="295459"/>
                    <a:pt x="308723" y="311383"/>
                    <a:pt x="308130" y="332660"/>
                  </a:cubicBezTo>
                  <a:cubicBezTo>
                    <a:pt x="308622" y="351976"/>
                    <a:pt x="314104" y="366198"/>
                    <a:pt x="324576" y="375323"/>
                  </a:cubicBezTo>
                  <a:cubicBezTo>
                    <a:pt x="335048" y="384448"/>
                    <a:pt x="347559" y="388970"/>
                    <a:pt x="362107" y="388888"/>
                  </a:cubicBezTo>
                  <a:cubicBezTo>
                    <a:pt x="384551" y="388291"/>
                    <a:pt x="402356" y="382597"/>
                    <a:pt x="415523" y="371809"/>
                  </a:cubicBezTo>
                  <a:cubicBezTo>
                    <a:pt x="428689" y="361020"/>
                    <a:pt x="437498" y="348720"/>
                    <a:pt x="441949" y="334909"/>
                  </a:cubicBezTo>
                  <a:cubicBezTo>
                    <a:pt x="443050" y="332051"/>
                    <a:pt x="443800" y="329192"/>
                    <a:pt x="444198" y="326330"/>
                  </a:cubicBezTo>
                  <a:cubicBezTo>
                    <a:pt x="444596" y="323468"/>
                    <a:pt x="444783" y="320882"/>
                    <a:pt x="444760" y="318571"/>
                  </a:cubicBezTo>
                  <a:close/>
                  <a:moveTo>
                    <a:pt x="8429" y="135437"/>
                  </a:moveTo>
                  <a:lnTo>
                    <a:pt x="35334" y="135437"/>
                  </a:lnTo>
                  <a:lnTo>
                    <a:pt x="35334" y="282158"/>
                  </a:lnTo>
                  <a:lnTo>
                    <a:pt x="8429" y="242276"/>
                  </a:lnTo>
                  <a:close/>
                  <a:moveTo>
                    <a:pt x="985814" y="129256"/>
                  </a:moveTo>
                  <a:cubicBezTo>
                    <a:pt x="989842" y="129349"/>
                    <a:pt x="993589" y="129723"/>
                    <a:pt x="997054" y="130376"/>
                  </a:cubicBezTo>
                  <a:lnTo>
                    <a:pt x="997054" y="156160"/>
                  </a:lnTo>
                  <a:cubicBezTo>
                    <a:pt x="995111" y="155622"/>
                    <a:pt x="993097" y="155294"/>
                    <a:pt x="991013" y="155177"/>
                  </a:cubicBezTo>
                  <a:cubicBezTo>
                    <a:pt x="988929" y="155060"/>
                    <a:pt x="986634" y="155013"/>
                    <a:pt x="984129" y="155036"/>
                  </a:cubicBezTo>
                  <a:cubicBezTo>
                    <a:pt x="965408" y="155469"/>
                    <a:pt x="949883" y="162611"/>
                    <a:pt x="937555" y="176461"/>
                  </a:cubicBezTo>
                  <a:cubicBezTo>
                    <a:pt x="925227" y="190312"/>
                    <a:pt x="917148" y="208272"/>
                    <a:pt x="913320" y="230341"/>
                  </a:cubicBezTo>
                  <a:cubicBezTo>
                    <a:pt x="912488" y="234298"/>
                    <a:pt x="911903" y="238466"/>
                    <a:pt x="911564" y="242845"/>
                  </a:cubicBezTo>
                  <a:cubicBezTo>
                    <a:pt x="911224" y="247223"/>
                    <a:pt x="911060" y="251672"/>
                    <a:pt x="911072" y="256192"/>
                  </a:cubicBezTo>
                  <a:lnTo>
                    <a:pt x="911072" y="405115"/>
                  </a:lnTo>
                  <a:lnTo>
                    <a:pt x="884167" y="405115"/>
                  </a:lnTo>
                  <a:lnTo>
                    <a:pt x="884167" y="216340"/>
                  </a:lnTo>
                  <a:cubicBezTo>
                    <a:pt x="884179" y="202821"/>
                    <a:pt x="884015" y="189267"/>
                    <a:pt x="883675" y="175678"/>
                  </a:cubicBezTo>
                  <a:cubicBezTo>
                    <a:pt x="883336" y="162089"/>
                    <a:pt x="882751" y="148675"/>
                    <a:pt x="881919" y="135437"/>
                  </a:cubicBezTo>
                  <a:lnTo>
                    <a:pt x="906588" y="135437"/>
                  </a:lnTo>
                  <a:lnTo>
                    <a:pt x="907709" y="189879"/>
                  </a:lnTo>
                  <a:lnTo>
                    <a:pt x="909390" y="189879"/>
                  </a:lnTo>
                  <a:cubicBezTo>
                    <a:pt x="915453" y="172601"/>
                    <a:pt x="925099" y="158282"/>
                    <a:pt x="938328" y="146923"/>
                  </a:cubicBezTo>
                  <a:cubicBezTo>
                    <a:pt x="951558" y="135563"/>
                    <a:pt x="967386" y="129674"/>
                    <a:pt x="985814" y="129256"/>
                  </a:cubicBezTo>
                  <a:close/>
                  <a:moveTo>
                    <a:pt x="688951" y="129256"/>
                  </a:moveTo>
                  <a:cubicBezTo>
                    <a:pt x="698258" y="128790"/>
                    <a:pt x="710245" y="131152"/>
                    <a:pt x="724912" y="136342"/>
                  </a:cubicBezTo>
                  <a:cubicBezTo>
                    <a:pt x="739579" y="141531"/>
                    <a:pt x="752810" y="152338"/>
                    <a:pt x="764603" y="168764"/>
                  </a:cubicBezTo>
                  <a:cubicBezTo>
                    <a:pt x="776397" y="185189"/>
                    <a:pt x="782636" y="210023"/>
                    <a:pt x="783323" y="243266"/>
                  </a:cubicBezTo>
                  <a:lnTo>
                    <a:pt x="783323" y="405115"/>
                  </a:lnTo>
                  <a:lnTo>
                    <a:pt x="756418" y="405115"/>
                  </a:lnTo>
                  <a:lnTo>
                    <a:pt x="756418" y="245514"/>
                  </a:lnTo>
                  <a:cubicBezTo>
                    <a:pt x="756781" y="220237"/>
                    <a:pt x="751276" y="198577"/>
                    <a:pt x="739903" y="180536"/>
                  </a:cubicBezTo>
                  <a:cubicBezTo>
                    <a:pt x="728529" y="162494"/>
                    <a:pt x="709109" y="153058"/>
                    <a:pt x="681642" y="152226"/>
                  </a:cubicBezTo>
                  <a:cubicBezTo>
                    <a:pt x="662456" y="152624"/>
                    <a:pt x="645590" y="158572"/>
                    <a:pt x="631042" y="170069"/>
                  </a:cubicBezTo>
                  <a:cubicBezTo>
                    <a:pt x="616495" y="181566"/>
                    <a:pt x="606375" y="196224"/>
                    <a:pt x="600682" y="214044"/>
                  </a:cubicBezTo>
                  <a:cubicBezTo>
                    <a:pt x="599804" y="217474"/>
                    <a:pt x="599031" y="221291"/>
                    <a:pt x="598363" y="225494"/>
                  </a:cubicBezTo>
                  <a:cubicBezTo>
                    <a:pt x="597695" y="229697"/>
                    <a:pt x="597344" y="233935"/>
                    <a:pt x="597309" y="238208"/>
                  </a:cubicBezTo>
                  <a:lnTo>
                    <a:pt x="597309" y="405115"/>
                  </a:lnTo>
                  <a:lnTo>
                    <a:pt x="570404" y="405115"/>
                  </a:lnTo>
                  <a:lnTo>
                    <a:pt x="570404" y="200047"/>
                  </a:lnTo>
                  <a:cubicBezTo>
                    <a:pt x="570416" y="187874"/>
                    <a:pt x="570252" y="176685"/>
                    <a:pt x="569913" y="166478"/>
                  </a:cubicBezTo>
                  <a:cubicBezTo>
                    <a:pt x="569573" y="156272"/>
                    <a:pt x="568988" y="145925"/>
                    <a:pt x="568156" y="135437"/>
                  </a:cubicBezTo>
                  <a:lnTo>
                    <a:pt x="593385" y="135437"/>
                  </a:lnTo>
                  <a:lnTo>
                    <a:pt x="595067" y="184259"/>
                  </a:lnTo>
                  <a:lnTo>
                    <a:pt x="596188" y="184259"/>
                  </a:lnTo>
                  <a:cubicBezTo>
                    <a:pt x="603706" y="168690"/>
                    <a:pt x="615511" y="155730"/>
                    <a:pt x="631605" y="145377"/>
                  </a:cubicBezTo>
                  <a:cubicBezTo>
                    <a:pt x="647698" y="135025"/>
                    <a:pt x="666814" y="129651"/>
                    <a:pt x="688951" y="129256"/>
                  </a:cubicBezTo>
                  <a:close/>
                  <a:moveTo>
                    <a:pt x="378413" y="129256"/>
                  </a:moveTo>
                  <a:cubicBezTo>
                    <a:pt x="404157" y="129681"/>
                    <a:pt x="423789" y="135319"/>
                    <a:pt x="437308" y="146168"/>
                  </a:cubicBezTo>
                  <a:cubicBezTo>
                    <a:pt x="450828" y="157017"/>
                    <a:pt x="460008" y="170522"/>
                    <a:pt x="464848" y="186683"/>
                  </a:cubicBezTo>
                  <a:cubicBezTo>
                    <a:pt x="469688" y="202844"/>
                    <a:pt x="471960" y="219105"/>
                    <a:pt x="471665" y="235467"/>
                  </a:cubicBezTo>
                  <a:lnTo>
                    <a:pt x="471665" y="341050"/>
                  </a:lnTo>
                  <a:cubicBezTo>
                    <a:pt x="471618" y="351763"/>
                    <a:pt x="471852" y="362510"/>
                    <a:pt x="472367" y="373293"/>
                  </a:cubicBezTo>
                  <a:cubicBezTo>
                    <a:pt x="472882" y="384076"/>
                    <a:pt x="473959" y="394683"/>
                    <a:pt x="475598" y="405115"/>
                  </a:cubicBezTo>
                  <a:lnTo>
                    <a:pt x="450926" y="405115"/>
                  </a:lnTo>
                  <a:lnTo>
                    <a:pt x="447002" y="366397"/>
                  </a:lnTo>
                  <a:lnTo>
                    <a:pt x="445881" y="366397"/>
                  </a:lnTo>
                  <a:cubicBezTo>
                    <a:pt x="439077" y="377369"/>
                    <a:pt x="428372" y="387453"/>
                    <a:pt x="413765" y="396648"/>
                  </a:cubicBezTo>
                  <a:cubicBezTo>
                    <a:pt x="399158" y="405843"/>
                    <a:pt x="381002" y="410726"/>
                    <a:pt x="359296" y="411297"/>
                  </a:cubicBezTo>
                  <a:cubicBezTo>
                    <a:pt x="332140" y="410457"/>
                    <a:pt x="312124" y="402599"/>
                    <a:pt x="299250" y="387722"/>
                  </a:cubicBezTo>
                  <a:cubicBezTo>
                    <a:pt x="286376" y="372846"/>
                    <a:pt x="279993" y="355991"/>
                    <a:pt x="280101" y="337158"/>
                  </a:cubicBezTo>
                  <a:cubicBezTo>
                    <a:pt x="280074" y="305662"/>
                    <a:pt x="293742" y="281240"/>
                    <a:pt x="321104" y="263891"/>
                  </a:cubicBezTo>
                  <a:cubicBezTo>
                    <a:pt x="348467" y="246543"/>
                    <a:pt x="389685" y="238006"/>
                    <a:pt x="444760" y="238279"/>
                  </a:cubicBezTo>
                  <a:lnTo>
                    <a:pt x="444760" y="230967"/>
                  </a:lnTo>
                  <a:cubicBezTo>
                    <a:pt x="445093" y="221656"/>
                    <a:pt x="443865" y="210845"/>
                    <a:pt x="441074" y="198534"/>
                  </a:cubicBezTo>
                  <a:cubicBezTo>
                    <a:pt x="438284" y="186223"/>
                    <a:pt x="431932" y="175412"/>
                    <a:pt x="422020" y="166101"/>
                  </a:cubicBezTo>
                  <a:cubicBezTo>
                    <a:pt x="412107" y="156790"/>
                    <a:pt x="396635" y="151977"/>
                    <a:pt x="375602" y="151664"/>
                  </a:cubicBezTo>
                  <a:cubicBezTo>
                    <a:pt x="363665" y="151629"/>
                    <a:pt x="351834" y="153246"/>
                    <a:pt x="340109" y="156515"/>
                  </a:cubicBezTo>
                  <a:cubicBezTo>
                    <a:pt x="328384" y="159785"/>
                    <a:pt x="317537" y="164917"/>
                    <a:pt x="307569" y="171912"/>
                  </a:cubicBezTo>
                  <a:lnTo>
                    <a:pt x="299161" y="152227"/>
                  </a:lnTo>
                  <a:cubicBezTo>
                    <a:pt x="311763" y="144161"/>
                    <a:pt x="325039" y="138301"/>
                    <a:pt x="338988" y="134648"/>
                  </a:cubicBezTo>
                  <a:cubicBezTo>
                    <a:pt x="352936" y="130995"/>
                    <a:pt x="366078" y="129197"/>
                    <a:pt x="378413" y="129256"/>
                  </a:cubicBezTo>
                  <a:close/>
                  <a:moveTo>
                    <a:pt x="21881" y="34844"/>
                  </a:moveTo>
                  <a:cubicBezTo>
                    <a:pt x="28170" y="35019"/>
                    <a:pt x="33266" y="37334"/>
                    <a:pt x="37170" y="41788"/>
                  </a:cubicBezTo>
                  <a:cubicBezTo>
                    <a:pt x="41074" y="46242"/>
                    <a:pt x="43085" y="51783"/>
                    <a:pt x="43201" y="58411"/>
                  </a:cubicBezTo>
                  <a:cubicBezTo>
                    <a:pt x="43143" y="64771"/>
                    <a:pt x="41156" y="70148"/>
                    <a:pt x="37240" y="74544"/>
                  </a:cubicBezTo>
                  <a:cubicBezTo>
                    <a:pt x="33325" y="78939"/>
                    <a:pt x="27831" y="81230"/>
                    <a:pt x="20759" y="81417"/>
                  </a:cubicBezTo>
                  <a:cubicBezTo>
                    <a:pt x="14494" y="81230"/>
                    <a:pt x="9491" y="78939"/>
                    <a:pt x="5751" y="74544"/>
                  </a:cubicBezTo>
                  <a:cubicBezTo>
                    <a:pt x="2010" y="70148"/>
                    <a:pt x="93" y="64771"/>
                    <a:pt x="0" y="58411"/>
                  </a:cubicBezTo>
                  <a:cubicBezTo>
                    <a:pt x="140" y="52028"/>
                    <a:pt x="2244" y="46557"/>
                    <a:pt x="6312" y="41998"/>
                  </a:cubicBezTo>
                  <a:cubicBezTo>
                    <a:pt x="10379" y="37439"/>
                    <a:pt x="15569" y="35054"/>
                    <a:pt x="21881" y="34844"/>
                  </a:cubicBezTo>
                  <a:close/>
                  <a:moveTo>
                    <a:pt x="233311" y="1"/>
                  </a:moveTo>
                  <a:cubicBezTo>
                    <a:pt x="242092" y="95"/>
                    <a:pt x="249959" y="1028"/>
                    <a:pt x="256914" y="2802"/>
                  </a:cubicBezTo>
                  <a:cubicBezTo>
                    <a:pt x="263868" y="4576"/>
                    <a:pt x="269488" y="6631"/>
                    <a:pt x="273773" y="8965"/>
                  </a:cubicBezTo>
                  <a:lnTo>
                    <a:pt x="265344" y="29720"/>
                  </a:lnTo>
                  <a:cubicBezTo>
                    <a:pt x="261492" y="27693"/>
                    <a:pt x="256832" y="25983"/>
                    <a:pt x="251364" y="24589"/>
                  </a:cubicBezTo>
                  <a:cubicBezTo>
                    <a:pt x="245897" y="23195"/>
                    <a:pt x="239130" y="22469"/>
                    <a:pt x="231063" y="22410"/>
                  </a:cubicBezTo>
                  <a:cubicBezTo>
                    <a:pt x="206406" y="23253"/>
                    <a:pt x="189969" y="33094"/>
                    <a:pt x="181750" y="51932"/>
                  </a:cubicBezTo>
                  <a:cubicBezTo>
                    <a:pt x="173531" y="70770"/>
                    <a:pt x="169738" y="93544"/>
                    <a:pt x="170370" y="120254"/>
                  </a:cubicBezTo>
                  <a:lnTo>
                    <a:pt x="170370" y="135437"/>
                  </a:lnTo>
                  <a:lnTo>
                    <a:pt x="242303" y="135437"/>
                  </a:lnTo>
                  <a:lnTo>
                    <a:pt x="242303" y="157284"/>
                  </a:lnTo>
                  <a:lnTo>
                    <a:pt x="170370" y="157284"/>
                  </a:lnTo>
                  <a:lnTo>
                    <a:pt x="170370" y="405115"/>
                  </a:lnTo>
                  <a:lnTo>
                    <a:pt x="143465" y="405115"/>
                  </a:lnTo>
                  <a:lnTo>
                    <a:pt x="143465" y="157284"/>
                  </a:lnTo>
                  <a:lnTo>
                    <a:pt x="104689" y="157284"/>
                  </a:lnTo>
                  <a:lnTo>
                    <a:pt x="104689" y="135437"/>
                  </a:lnTo>
                  <a:lnTo>
                    <a:pt x="143465" y="135437"/>
                  </a:lnTo>
                  <a:lnTo>
                    <a:pt x="143465" y="120817"/>
                  </a:lnTo>
                  <a:cubicBezTo>
                    <a:pt x="143337" y="99929"/>
                    <a:pt x="145556" y="81255"/>
                    <a:pt x="150122" y="64795"/>
                  </a:cubicBezTo>
                  <a:cubicBezTo>
                    <a:pt x="154689" y="48335"/>
                    <a:pt x="162375" y="34582"/>
                    <a:pt x="173180" y="23534"/>
                  </a:cubicBezTo>
                  <a:cubicBezTo>
                    <a:pt x="181726" y="15444"/>
                    <a:pt x="191186" y="9491"/>
                    <a:pt x="201559" y="5674"/>
                  </a:cubicBezTo>
                  <a:cubicBezTo>
                    <a:pt x="211932" y="1857"/>
                    <a:pt x="222516" y="-34"/>
                    <a:pt x="23331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4400" b="1" dirty="0">
                <a:solidFill>
                  <a:schemeClr val="bg1"/>
                </a:solidFill>
                <a:latin typeface="Myriad Pro Light" panose="020B0403030403020204" pitchFamily="34" charset="0"/>
                <a:ea typeface="冬青黑体简体中文 W6" panose="020B0600000000000000" pitchFamily="34" charset="-122"/>
              </a:endParaRPr>
            </a:p>
          </p:txBody>
        </p:sp>
        <p:cxnSp>
          <p:nvCxnSpPr>
            <p:cNvPr id="72" name="直接连接符 71"/>
            <p:cNvCxnSpPr/>
            <p:nvPr/>
          </p:nvCxnSpPr>
          <p:spPr>
            <a:xfrm>
              <a:off x="2305050" y="3456125"/>
              <a:ext cx="373380" cy="5339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4372108" y="1190121"/>
            <a:ext cx="399785" cy="442162"/>
            <a:chOff x="4356582" y="1526510"/>
            <a:chExt cx="399785" cy="442162"/>
          </a:xfrm>
        </p:grpSpPr>
        <p:sp>
          <p:nvSpPr>
            <p:cNvPr id="74" name="Freeform 5"/>
            <p:cNvSpPr>
              <a:spLocks/>
            </p:cNvSpPr>
            <p:nvPr/>
          </p:nvSpPr>
          <p:spPr bwMode="auto">
            <a:xfrm>
              <a:off x="4570005" y="1526510"/>
              <a:ext cx="86799" cy="105179"/>
            </a:xfrm>
            <a:custGeom>
              <a:avLst/>
              <a:gdLst>
                <a:gd name="T0" fmla="*/ 0 w 248"/>
                <a:gd name="T1" fmla="*/ 301 h 301"/>
                <a:gd name="T2" fmla="*/ 244 w 248"/>
                <a:gd name="T3" fmla="*/ 1 h 301"/>
                <a:gd name="T4" fmla="*/ 248 w 248"/>
                <a:gd name="T5" fmla="*/ 5 h 301"/>
                <a:gd name="T6" fmla="*/ 0 w 248"/>
                <a:gd name="T7" fmla="*/ 301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8" h="301">
                  <a:moveTo>
                    <a:pt x="0" y="301"/>
                  </a:moveTo>
                  <a:cubicBezTo>
                    <a:pt x="2" y="125"/>
                    <a:pt x="102" y="25"/>
                    <a:pt x="244" y="1"/>
                  </a:cubicBezTo>
                  <a:cubicBezTo>
                    <a:pt x="247" y="0"/>
                    <a:pt x="247" y="3"/>
                    <a:pt x="248" y="5"/>
                  </a:cubicBezTo>
                  <a:cubicBezTo>
                    <a:pt x="247" y="170"/>
                    <a:pt x="167" y="290"/>
                    <a:pt x="0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6"/>
            <p:cNvSpPr>
              <a:spLocks/>
            </p:cNvSpPr>
            <p:nvPr/>
          </p:nvSpPr>
          <p:spPr bwMode="auto">
            <a:xfrm>
              <a:off x="4356582" y="1620201"/>
              <a:ext cx="399785" cy="348471"/>
            </a:xfrm>
            <a:custGeom>
              <a:avLst/>
              <a:gdLst>
                <a:gd name="T0" fmla="*/ 1106 w 1142"/>
                <a:gd name="T1" fmla="*/ 133 h 997"/>
                <a:gd name="T2" fmla="*/ 1018 w 1142"/>
                <a:gd name="T3" fmla="*/ 225 h 997"/>
                <a:gd name="T4" fmla="*/ 1142 w 1142"/>
                <a:gd name="T5" fmla="*/ 641 h 997"/>
                <a:gd name="T6" fmla="*/ 890 w 1142"/>
                <a:gd name="T7" fmla="*/ 973 h 997"/>
                <a:gd name="T8" fmla="*/ 614 w 1142"/>
                <a:gd name="T9" fmla="*/ 929 h 997"/>
                <a:gd name="T10" fmla="*/ 402 w 1142"/>
                <a:gd name="T11" fmla="*/ 977 h 997"/>
                <a:gd name="T12" fmla="*/ 314 w 1142"/>
                <a:gd name="T13" fmla="*/ 929 h 997"/>
                <a:gd name="T14" fmla="*/ 190 w 1142"/>
                <a:gd name="T15" fmla="*/ 113 h 997"/>
                <a:gd name="T16" fmla="*/ 390 w 1142"/>
                <a:gd name="T17" fmla="*/ 17 h 997"/>
                <a:gd name="T18" fmla="*/ 630 w 1142"/>
                <a:gd name="T19" fmla="*/ 65 h 997"/>
                <a:gd name="T20" fmla="*/ 834 w 1142"/>
                <a:gd name="T21" fmla="*/ 13 h 997"/>
                <a:gd name="T22" fmla="*/ 1106 w 1142"/>
                <a:gd name="T23" fmla="*/ 133 h 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2" h="997">
                  <a:moveTo>
                    <a:pt x="1106" y="133"/>
                  </a:moveTo>
                  <a:cubicBezTo>
                    <a:pt x="1080" y="170"/>
                    <a:pt x="1043" y="188"/>
                    <a:pt x="1018" y="225"/>
                  </a:cubicBezTo>
                  <a:cubicBezTo>
                    <a:pt x="921" y="367"/>
                    <a:pt x="991" y="593"/>
                    <a:pt x="1142" y="641"/>
                  </a:cubicBezTo>
                  <a:cubicBezTo>
                    <a:pt x="1089" y="759"/>
                    <a:pt x="1031" y="936"/>
                    <a:pt x="890" y="973"/>
                  </a:cubicBezTo>
                  <a:cubicBezTo>
                    <a:pt x="802" y="997"/>
                    <a:pt x="722" y="918"/>
                    <a:pt x="614" y="929"/>
                  </a:cubicBezTo>
                  <a:cubicBezTo>
                    <a:pt x="543" y="936"/>
                    <a:pt x="478" y="991"/>
                    <a:pt x="402" y="977"/>
                  </a:cubicBezTo>
                  <a:cubicBezTo>
                    <a:pt x="375" y="972"/>
                    <a:pt x="333" y="946"/>
                    <a:pt x="314" y="929"/>
                  </a:cubicBezTo>
                  <a:cubicBezTo>
                    <a:pt x="147" y="785"/>
                    <a:pt x="0" y="337"/>
                    <a:pt x="190" y="113"/>
                  </a:cubicBezTo>
                  <a:cubicBezTo>
                    <a:pt x="228" y="68"/>
                    <a:pt x="297" y="19"/>
                    <a:pt x="390" y="17"/>
                  </a:cubicBezTo>
                  <a:cubicBezTo>
                    <a:pt x="485" y="15"/>
                    <a:pt x="540" y="64"/>
                    <a:pt x="630" y="65"/>
                  </a:cubicBezTo>
                  <a:cubicBezTo>
                    <a:pt x="691" y="66"/>
                    <a:pt x="755" y="21"/>
                    <a:pt x="834" y="13"/>
                  </a:cubicBezTo>
                  <a:cubicBezTo>
                    <a:pt x="961" y="0"/>
                    <a:pt x="1037" y="55"/>
                    <a:pt x="1106" y="1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6" name="矩形 75"/>
          <p:cNvSpPr/>
          <p:nvPr/>
        </p:nvSpPr>
        <p:spPr>
          <a:xfrm>
            <a:off x="4644008" y="-812626"/>
            <a:ext cx="144016" cy="1440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55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5 -0.25494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00" y="-12747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0" presetClass="entr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0" presetClass="entr" presetSubtype="0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1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76" grpId="0" animBg="1"/>
    </p:bldLst>
  </p:timing>
</p:sld>
</file>

<file path=ppt/theme/theme1.xml><?xml version="1.0" encoding="utf-8"?>
<a:theme xmlns:a="http://schemas.openxmlformats.org/drawingml/2006/main" name="第一PPT模板网-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第一PPT模板网-WWW.1PPT.COM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335</Words>
  <Application>Microsoft Office PowerPoint</Application>
  <PresentationFormat>全屏显示(16:9)</PresentationFormat>
  <Paragraphs>51</Paragraphs>
  <Slides>19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Arial</vt:lpstr>
      <vt:lpstr>宋体</vt:lpstr>
      <vt:lpstr>微软雅黑</vt:lpstr>
      <vt:lpstr>Wingdings</vt:lpstr>
      <vt:lpstr>华文细黑</vt:lpstr>
      <vt:lpstr>Myriad Pro Light</vt:lpstr>
      <vt:lpstr>冬青黑体简体中文 W6</vt:lpstr>
      <vt:lpstr>Calibri</vt:lpstr>
      <vt:lpstr>冬青黑体简体中文 W3</vt:lpstr>
      <vt:lpstr>方正兰亭纤黑_GBK</vt:lpstr>
      <vt:lpstr>第一PPT模板网-WWW.1PPT.COM</vt:lpstr>
      <vt:lpstr>第一PPT模板网-WWW.1PPT.COM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第一PPT模板网-WWW.1PPT.COM</dc:creator>
  <cp:keywords>第一PPT模板网-WWW.1PPT.COM</cp:keywords>
  <dc:description>第一PPT模板网-WWW.1PPT.COM</dc:description>
  <cp:lastModifiedBy>123</cp:lastModifiedBy>
  <cp:revision>27</cp:revision>
  <dcterms:created xsi:type="dcterms:W3CDTF">2015-06-14T05:20:54Z</dcterms:created>
  <dcterms:modified xsi:type="dcterms:W3CDTF">2016-05-20T02:58:52Z</dcterms:modified>
  <cp:category>第一PPT模板网-WWW.1PPT.COM</cp:category>
  <cp:contentStatus>第一PPT模板网-WWW.1PPT.COM</cp:contentStatus>
</cp:coreProperties>
</file>

<file path=docProps/thumbnail.jpeg>
</file>